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30B482-11B5-4F68-8566-F61A71C739BC}" v="66" dt="2024-02-27T21:51:53.25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5" autoAdjust="0"/>
    <p:restoredTop sz="85185"/>
  </p:normalViewPr>
  <p:slideViewPr>
    <p:cSldViewPr snapToGrid="0" snapToObjects="1">
      <p:cViewPr varScale="1">
        <p:scale>
          <a:sx n="94" d="100"/>
          <a:sy n="94" d="100"/>
        </p:scale>
        <p:origin x="132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jau, Lewis M" userId="3dd4c632-384e-46fb-aad8-6a9831decfb1" providerId="ADAL" clId="{3B30B482-11B5-4F68-8566-F61A71C739BC}"/>
    <pc:docChg chg="undo custSel addSld delSld modSld">
      <pc:chgData name="Njau, Lewis M" userId="3dd4c632-384e-46fb-aad8-6a9831decfb1" providerId="ADAL" clId="{3B30B482-11B5-4F68-8566-F61A71C739BC}" dt="2024-02-28T02:59:46.180" v="11737" actId="2696"/>
      <pc:docMkLst>
        <pc:docMk/>
      </pc:docMkLst>
      <pc:sldChg chg="modSp mod">
        <pc:chgData name="Njau, Lewis M" userId="3dd4c632-384e-46fb-aad8-6a9831decfb1" providerId="ADAL" clId="{3B30B482-11B5-4F68-8566-F61A71C739BC}" dt="2024-02-28T02:56:28.559" v="11724" actId="20577"/>
        <pc:sldMkLst>
          <pc:docMk/>
          <pc:sldMk cId="1553432724" sldId="262"/>
        </pc:sldMkLst>
        <pc:spChg chg="mod">
          <ac:chgData name="Njau, Lewis M" userId="3dd4c632-384e-46fb-aad8-6a9831decfb1" providerId="ADAL" clId="{3B30B482-11B5-4F68-8566-F61A71C739BC}" dt="2024-02-28T02:56:28.559" v="11724" actId="20577"/>
          <ac:spMkLst>
            <pc:docMk/>
            <pc:sldMk cId="1553432724" sldId="262"/>
            <ac:spMk id="7" creationId="{0BFEC426-B615-E549-83E5-140FD588BC64}"/>
          </ac:spMkLst>
        </pc:spChg>
      </pc:sldChg>
      <pc:sldChg chg="modSp mod">
        <pc:chgData name="Njau, Lewis M" userId="3dd4c632-384e-46fb-aad8-6a9831decfb1" providerId="ADAL" clId="{3B30B482-11B5-4F68-8566-F61A71C739BC}" dt="2024-02-28T02:57:02.970" v="11729" actId="20577"/>
        <pc:sldMkLst>
          <pc:docMk/>
          <pc:sldMk cId="3288665831" sldId="263"/>
        </pc:sldMkLst>
        <pc:spChg chg="mod">
          <ac:chgData name="Njau, Lewis M" userId="3dd4c632-384e-46fb-aad8-6a9831decfb1" providerId="ADAL" clId="{3B30B482-11B5-4F68-8566-F61A71C739BC}" dt="2024-02-28T02:57:02.970" v="11729" actId="20577"/>
          <ac:spMkLst>
            <pc:docMk/>
            <pc:sldMk cId="3288665831" sldId="263"/>
            <ac:spMk id="5" creationId="{1B07C49E-AFFC-EC46-8930-E4D428F5F943}"/>
          </ac:spMkLst>
        </pc:spChg>
      </pc:sldChg>
      <pc:sldChg chg="addSp modSp mod">
        <pc:chgData name="Njau, Lewis M" userId="3dd4c632-384e-46fb-aad8-6a9831decfb1" providerId="ADAL" clId="{3B30B482-11B5-4F68-8566-F61A71C739BC}" dt="2024-02-28T02:57:40.392" v="11735" actId="255"/>
        <pc:sldMkLst>
          <pc:docMk/>
          <pc:sldMk cId="2987552906" sldId="264"/>
        </pc:sldMkLst>
        <pc:spChg chg="mod">
          <ac:chgData name="Njau, Lewis M" userId="3dd4c632-384e-46fb-aad8-6a9831decfb1" providerId="ADAL" clId="{3B30B482-11B5-4F68-8566-F61A71C739BC}" dt="2024-02-28T02:57:40.392" v="11735" actId="255"/>
          <ac:spMkLst>
            <pc:docMk/>
            <pc:sldMk cId="2987552906" sldId="264"/>
            <ac:spMk id="5" creationId="{1B07C49E-AFFC-EC46-8930-E4D428F5F943}"/>
          </ac:spMkLst>
        </pc:spChg>
        <pc:picChg chg="add mod">
          <ac:chgData name="Njau, Lewis M" userId="3dd4c632-384e-46fb-aad8-6a9831decfb1" providerId="ADAL" clId="{3B30B482-11B5-4F68-8566-F61A71C739BC}" dt="2024-02-23T02:34:39.585" v="2471" actId="14100"/>
          <ac:picMkLst>
            <pc:docMk/>
            <pc:sldMk cId="2987552906" sldId="264"/>
            <ac:picMk id="1026" creationId="{E528F367-EB74-ADCD-ADB5-8BAEBE8BEE3E}"/>
          </ac:picMkLst>
        </pc:picChg>
      </pc:sldChg>
      <pc:sldChg chg="modSp mod">
        <pc:chgData name="Njau, Lewis M" userId="3dd4c632-384e-46fb-aad8-6a9831decfb1" providerId="ADAL" clId="{3B30B482-11B5-4F68-8566-F61A71C739BC}" dt="2024-02-26T18:27:09.085" v="3396" actId="207"/>
        <pc:sldMkLst>
          <pc:docMk/>
          <pc:sldMk cId="1578726356" sldId="265"/>
        </pc:sldMkLst>
        <pc:spChg chg="mod">
          <ac:chgData name="Njau, Lewis M" userId="3dd4c632-384e-46fb-aad8-6a9831decfb1" providerId="ADAL" clId="{3B30B482-11B5-4F68-8566-F61A71C739BC}" dt="2024-02-26T18:27:09.085" v="3396" actId="207"/>
          <ac:spMkLst>
            <pc:docMk/>
            <pc:sldMk cId="1578726356" sldId="265"/>
            <ac:spMk id="5" creationId="{1B07C49E-AFFC-EC46-8930-E4D428F5F943}"/>
          </ac:spMkLst>
        </pc:spChg>
      </pc:sldChg>
      <pc:sldChg chg="addSp delSp modSp mod">
        <pc:chgData name="Njau, Lewis M" userId="3dd4c632-384e-46fb-aad8-6a9831decfb1" providerId="ADAL" clId="{3B30B482-11B5-4F68-8566-F61A71C739BC}" dt="2024-02-23T02:47:34.520" v="2754" actId="207"/>
        <pc:sldMkLst>
          <pc:docMk/>
          <pc:sldMk cId="779971636" sldId="266"/>
        </pc:sldMkLst>
        <pc:spChg chg="mod ord">
          <ac:chgData name="Njau, Lewis M" userId="3dd4c632-384e-46fb-aad8-6a9831decfb1" providerId="ADAL" clId="{3B30B482-11B5-4F68-8566-F61A71C739BC}" dt="2024-02-23T02:47:34.520" v="2754" actId="207"/>
          <ac:spMkLst>
            <pc:docMk/>
            <pc:sldMk cId="779971636" sldId="266"/>
            <ac:spMk id="5" creationId="{1B07C49E-AFFC-EC46-8930-E4D428F5F943}"/>
          </ac:spMkLst>
        </pc:spChg>
        <pc:picChg chg="add del mod">
          <ac:chgData name="Njau, Lewis M" userId="3dd4c632-384e-46fb-aad8-6a9831decfb1" providerId="ADAL" clId="{3B30B482-11B5-4F68-8566-F61A71C739BC}" dt="2024-02-23T02:45:41.376" v="2698" actId="478"/>
          <ac:picMkLst>
            <pc:docMk/>
            <pc:sldMk cId="779971636" sldId="266"/>
            <ac:picMk id="2050" creationId="{ACA169E8-61FB-B2B7-A490-B406300B7CCF}"/>
          </ac:picMkLst>
        </pc:picChg>
        <pc:picChg chg="add mod">
          <ac:chgData name="Njau, Lewis M" userId="3dd4c632-384e-46fb-aad8-6a9831decfb1" providerId="ADAL" clId="{3B30B482-11B5-4F68-8566-F61A71C739BC}" dt="2024-02-23T02:46:35.960" v="2736" actId="1076"/>
          <ac:picMkLst>
            <pc:docMk/>
            <pc:sldMk cId="779971636" sldId="266"/>
            <ac:picMk id="2052" creationId="{DDA25F2C-CE9E-3388-488E-412E0D63B64A}"/>
          </ac:picMkLst>
        </pc:picChg>
      </pc:sldChg>
      <pc:sldChg chg="addSp modSp mod">
        <pc:chgData name="Njau, Lewis M" userId="3dd4c632-384e-46fb-aad8-6a9831decfb1" providerId="ADAL" clId="{3B30B482-11B5-4F68-8566-F61A71C739BC}" dt="2024-02-26T19:21:46.336" v="5689" actId="1076"/>
        <pc:sldMkLst>
          <pc:docMk/>
          <pc:sldMk cId="3865605948" sldId="269"/>
        </pc:sldMkLst>
        <pc:spChg chg="mod">
          <ac:chgData name="Njau, Lewis M" userId="3dd4c632-384e-46fb-aad8-6a9831decfb1" providerId="ADAL" clId="{3B30B482-11B5-4F68-8566-F61A71C739BC}" dt="2024-02-26T19:21:41.824" v="5688" actId="255"/>
          <ac:spMkLst>
            <pc:docMk/>
            <pc:sldMk cId="3865605948" sldId="269"/>
            <ac:spMk id="3" creationId="{373827F3-F386-AA4E-80ED-D86DEF8C158D}"/>
          </ac:spMkLst>
        </pc:spChg>
        <pc:picChg chg="add mod">
          <ac:chgData name="Njau, Lewis M" userId="3dd4c632-384e-46fb-aad8-6a9831decfb1" providerId="ADAL" clId="{3B30B482-11B5-4F68-8566-F61A71C739BC}" dt="2024-02-26T19:21:46.336" v="5689" actId="1076"/>
          <ac:picMkLst>
            <pc:docMk/>
            <pc:sldMk cId="3865605948" sldId="269"/>
            <ac:picMk id="1026" creationId="{0A32DBFB-DEC2-4150-67EA-19DABCFD15F2}"/>
          </ac:picMkLst>
        </pc:picChg>
      </pc:sldChg>
      <pc:sldChg chg="addSp modSp mod">
        <pc:chgData name="Njau, Lewis M" userId="3dd4c632-384e-46fb-aad8-6a9831decfb1" providerId="ADAL" clId="{3B30B482-11B5-4F68-8566-F61A71C739BC}" dt="2024-02-27T16:58:36.940" v="7428" actId="5793"/>
        <pc:sldMkLst>
          <pc:docMk/>
          <pc:sldMk cId="2727850971" sldId="270"/>
        </pc:sldMkLst>
        <pc:spChg chg="mod">
          <ac:chgData name="Njau, Lewis M" userId="3dd4c632-384e-46fb-aad8-6a9831decfb1" providerId="ADAL" clId="{3B30B482-11B5-4F68-8566-F61A71C739BC}" dt="2024-02-27T16:58:36.940" v="7428" actId="5793"/>
          <ac:spMkLst>
            <pc:docMk/>
            <pc:sldMk cId="2727850971" sldId="270"/>
            <ac:spMk id="5" creationId="{1B07C49E-AFFC-EC46-8930-E4D428F5F943}"/>
          </ac:spMkLst>
        </pc:spChg>
        <pc:picChg chg="add mod">
          <ac:chgData name="Njau, Lewis M" userId="3dd4c632-384e-46fb-aad8-6a9831decfb1" providerId="ADAL" clId="{3B30B482-11B5-4F68-8566-F61A71C739BC}" dt="2024-02-27T16:58:01.606" v="7407" actId="1076"/>
          <ac:picMkLst>
            <pc:docMk/>
            <pc:sldMk cId="2727850971" sldId="270"/>
            <ac:picMk id="6" creationId="{DD46081C-4E08-3A3C-7481-6768F2FC0F93}"/>
          </ac:picMkLst>
        </pc:picChg>
      </pc:sldChg>
      <pc:sldChg chg="modSp mod">
        <pc:chgData name="Njau, Lewis M" userId="3dd4c632-384e-46fb-aad8-6a9831decfb1" providerId="ADAL" clId="{3B30B482-11B5-4F68-8566-F61A71C739BC}" dt="2024-02-28T02:49:33.449" v="11666" actId="20577"/>
        <pc:sldMkLst>
          <pc:docMk/>
          <pc:sldMk cId="1630123617" sldId="274"/>
        </pc:sldMkLst>
        <pc:spChg chg="mod">
          <ac:chgData name="Njau, Lewis M" userId="3dd4c632-384e-46fb-aad8-6a9831decfb1" providerId="ADAL" clId="{3B30B482-11B5-4F68-8566-F61A71C739BC}" dt="2024-02-28T02:49:33.449" v="11666" actId="20577"/>
          <ac:spMkLst>
            <pc:docMk/>
            <pc:sldMk cId="1630123617" sldId="274"/>
            <ac:spMk id="5" creationId="{28684E62-A9F8-4E7A-AB01-78893062A1B4}"/>
          </ac:spMkLst>
        </pc:spChg>
      </pc:sldChg>
      <pc:sldChg chg="modSp add del mod">
        <pc:chgData name="Njau, Lewis M" userId="3dd4c632-384e-46fb-aad8-6a9831decfb1" providerId="ADAL" clId="{3B30B482-11B5-4F68-8566-F61A71C739BC}" dt="2024-02-28T02:59:46.180" v="11737" actId="2696"/>
        <pc:sldMkLst>
          <pc:docMk/>
          <pc:sldMk cId="3410008520" sldId="275"/>
        </pc:sldMkLst>
        <pc:spChg chg="mod">
          <ac:chgData name="Njau, Lewis M" userId="3dd4c632-384e-46fb-aad8-6a9831decfb1" providerId="ADAL" clId="{3B30B482-11B5-4F68-8566-F61A71C739BC}" dt="2024-02-28T02:49:42.189" v="11667" actId="255"/>
          <ac:spMkLst>
            <pc:docMk/>
            <pc:sldMk cId="3410008520" sldId="275"/>
            <ac:spMk id="5" creationId="{28684E62-A9F8-4E7A-AB01-78893062A1B4}"/>
          </ac:spMkLst>
        </pc:spChg>
      </pc:sldChg>
      <pc:sldChg chg="modSp mod">
        <pc:chgData name="Njau, Lewis M" userId="3dd4c632-384e-46fb-aad8-6a9831decfb1" providerId="ADAL" clId="{3B30B482-11B5-4F68-8566-F61A71C739BC}" dt="2024-02-26T18:32:01.812" v="3427" actId="20577"/>
        <pc:sldMkLst>
          <pc:docMk/>
          <pc:sldMk cId="148114319" sldId="276"/>
        </pc:sldMkLst>
        <pc:spChg chg="mod">
          <ac:chgData name="Njau, Lewis M" userId="3dd4c632-384e-46fb-aad8-6a9831decfb1" providerId="ADAL" clId="{3B30B482-11B5-4F68-8566-F61A71C739BC}" dt="2024-02-26T18:32:01.812" v="3427" actId="20577"/>
          <ac:spMkLst>
            <pc:docMk/>
            <pc:sldMk cId="148114319" sldId="276"/>
            <ac:spMk id="5" creationId="{1B07C49E-AFFC-EC46-8930-E4D428F5F943}"/>
          </ac:spMkLst>
        </pc:spChg>
      </pc:sldChg>
      <pc:sldChg chg="modSp mod">
        <pc:chgData name="Njau, Lewis M" userId="3dd4c632-384e-46fb-aad8-6a9831decfb1" providerId="ADAL" clId="{3B30B482-11B5-4F68-8566-F61A71C739BC}" dt="2024-02-26T19:15:18.622" v="5480" actId="20577"/>
        <pc:sldMkLst>
          <pc:docMk/>
          <pc:sldMk cId="321008965" sldId="277"/>
        </pc:sldMkLst>
        <pc:spChg chg="mod">
          <ac:chgData name="Njau, Lewis M" userId="3dd4c632-384e-46fb-aad8-6a9831decfb1" providerId="ADAL" clId="{3B30B482-11B5-4F68-8566-F61A71C739BC}" dt="2024-02-26T19:15:18.622" v="5480" actId="20577"/>
          <ac:spMkLst>
            <pc:docMk/>
            <pc:sldMk cId="321008965" sldId="277"/>
            <ac:spMk id="8" creationId="{C7B9C153-C85C-3240-8E7E-523FBC004564}"/>
          </ac:spMkLst>
        </pc:spChg>
      </pc:sldChg>
      <pc:sldChg chg="addSp modSp mod">
        <pc:chgData name="Njau, Lewis M" userId="3dd4c632-384e-46fb-aad8-6a9831decfb1" providerId="ADAL" clId="{3B30B482-11B5-4F68-8566-F61A71C739BC}" dt="2024-02-28T02:49:56.814" v="11668" actId="255"/>
        <pc:sldMkLst>
          <pc:docMk/>
          <pc:sldMk cId="2459446073" sldId="289"/>
        </pc:sldMkLst>
        <pc:spChg chg="mod">
          <ac:chgData name="Njau, Lewis M" userId="3dd4c632-384e-46fb-aad8-6a9831decfb1" providerId="ADAL" clId="{3B30B482-11B5-4F68-8566-F61A71C739BC}" dt="2024-02-28T02:49:56.814" v="11668" actId="255"/>
          <ac:spMkLst>
            <pc:docMk/>
            <pc:sldMk cId="2459446073" sldId="289"/>
            <ac:spMk id="5" creationId="{1B07C49E-AFFC-EC46-8930-E4D428F5F943}"/>
          </ac:spMkLst>
        </pc:spChg>
        <pc:picChg chg="add mod">
          <ac:chgData name="Njau, Lewis M" userId="3dd4c632-384e-46fb-aad8-6a9831decfb1" providerId="ADAL" clId="{3B30B482-11B5-4F68-8566-F61A71C739BC}" dt="2024-02-28T02:36:20.923" v="10588" actId="14100"/>
          <ac:picMkLst>
            <pc:docMk/>
            <pc:sldMk cId="2459446073" sldId="289"/>
            <ac:picMk id="3" creationId="{3031CAD9-C51E-A3B1-EB9B-0203753B53F9}"/>
          </ac:picMkLst>
        </pc:picChg>
        <pc:picChg chg="add mod">
          <ac:chgData name="Njau, Lewis M" userId="3dd4c632-384e-46fb-aad8-6a9831decfb1" providerId="ADAL" clId="{3B30B482-11B5-4F68-8566-F61A71C739BC}" dt="2024-02-28T02:36:29.272" v="10591" actId="14100"/>
          <ac:picMkLst>
            <pc:docMk/>
            <pc:sldMk cId="2459446073" sldId="289"/>
            <ac:picMk id="7" creationId="{7DD69138-5B6E-25CB-43CF-3CC820B7AD9D}"/>
          </ac:picMkLst>
        </pc:picChg>
      </pc:sldChg>
      <pc:sldChg chg="modSp mod">
        <pc:chgData name="Njau, Lewis M" userId="3dd4c632-384e-46fb-aad8-6a9831decfb1" providerId="ADAL" clId="{3B30B482-11B5-4F68-8566-F61A71C739BC}" dt="2024-02-26T18:57:00.722" v="4725" actId="20577"/>
        <pc:sldMkLst>
          <pc:docMk/>
          <pc:sldMk cId="1813711241" sldId="293"/>
        </pc:sldMkLst>
        <pc:spChg chg="mod">
          <ac:chgData name="Njau, Lewis M" userId="3dd4c632-384e-46fb-aad8-6a9831decfb1" providerId="ADAL" clId="{3B30B482-11B5-4F68-8566-F61A71C739BC}" dt="2024-02-26T18:57:00.722" v="4725" actId="20577"/>
          <ac:spMkLst>
            <pc:docMk/>
            <pc:sldMk cId="1813711241" sldId="293"/>
            <ac:spMk id="5" creationId="{1B07C49E-AFFC-EC46-8930-E4D428F5F943}"/>
          </ac:spMkLst>
        </pc:spChg>
      </pc:sldChg>
      <pc:sldChg chg="addSp modSp mod">
        <pc:chgData name="Njau, Lewis M" userId="3dd4c632-384e-46fb-aad8-6a9831decfb1" providerId="ADAL" clId="{3B30B482-11B5-4F68-8566-F61A71C739BC}" dt="2024-02-27T21:31:45.783" v="9312" actId="255"/>
        <pc:sldMkLst>
          <pc:docMk/>
          <pc:sldMk cId="981671777" sldId="296"/>
        </pc:sldMkLst>
        <pc:spChg chg="mod">
          <ac:chgData name="Njau, Lewis M" userId="3dd4c632-384e-46fb-aad8-6a9831decfb1" providerId="ADAL" clId="{3B30B482-11B5-4F68-8566-F61A71C739BC}" dt="2024-02-27T21:28:08.374" v="9107" actId="20577"/>
          <ac:spMkLst>
            <pc:docMk/>
            <pc:sldMk cId="981671777" sldId="296"/>
            <ac:spMk id="2" creationId="{54176327-8CC4-4356-8BBB-DC4965CE9857}"/>
          </ac:spMkLst>
        </pc:spChg>
        <pc:spChg chg="mod">
          <ac:chgData name="Njau, Lewis M" userId="3dd4c632-384e-46fb-aad8-6a9831decfb1" providerId="ADAL" clId="{3B30B482-11B5-4F68-8566-F61A71C739BC}" dt="2024-02-27T21:31:45.783" v="9312" actId="255"/>
          <ac:spMkLst>
            <pc:docMk/>
            <pc:sldMk cId="981671777" sldId="296"/>
            <ac:spMk id="5" creationId="{85D9F803-CDBC-C74C-AF1B-2B5937D1C241}"/>
          </ac:spMkLst>
        </pc:spChg>
        <pc:picChg chg="add mod">
          <ac:chgData name="Njau, Lewis M" userId="3dd4c632-384e-46fb-aad8-6a9831decfb1" providerId="ADAL" clId="{3B30B482-11B5-4F68-8566-F61A71C739BC}" dt="2024-02-27T21:29:31.535" v="9120" actId="14100"/>
          <ac:picMkLst>
            <pc:docMk/>
            <pc:sldMk cId="981671777" sldId="296"/>
            <ac:picMk id="6" creationId="{4E85BF7E-D2F9-1CDA-AD07-77669DF579E5}"/>
          </ac:picMkLst>
        </pc:picChg>
      </pc:sldChg>
      <pc:sldChg chg="addSp delSp modSp mod setBg">
        <pc:chgData name="Njau, Lewis M" userId="3dd4c632-384e-46fb-aad8-6a9831decfb1" providerId="ADAL" clId="{3B30B482-11B5-4F68-8566-F61A71C739BC}" dt="2024-02-28T02:57:25.205" v="11733" actId="20577"/>
        <pc:sldMkLst>
          <pc:docMk/>
          <pc:sldMk cId="280316088" sldId="299"/>
        </pc:sldMkLst>
        <pc:spChg chg="mod ord">
          <ac:chgData name="Njau, Lewis M" userId="3dd4c632-384e-46fb-aad8-6a9831decfb1" providerId="ADAL" clId="{3B30B482-11B5-4F68-8566-F61A71C739BC}" dt="2024-02-28T02:57:25.205" v="11733" actId="20577"/>
          <ac:spMkLst>
            <pc:docMk/>
            <pc:sldMk cId="280316088" sldId="299"/>
            <ac:spMk id="3" creationId="{AB0AB2AC-B7E6-6849-9AE9-697369407F8F}"/>
          </ac:spMkLst>
        </pc:spChg>
        <pc:spChg chg="mod">
          <ac:chgData name="Njau, Lewis M" userId="3dd4c632-384e-46fb-aad8-6a9831decfb1" providerId="ADAL" clId="{3B30B482-11B5-4F68-8566-F61A71C739BC}" dt="2024-02-21T02:29:36.455" v="1603" actId="26606"/>
          <ac:spMkLst>
            <pc:docMk/>
            <pc:sldMk cId="280316088" sldId="299"/>
            <ac:spMk id="4" creationId="{5066AA34-20EE-4A59-B343-346A8DB5667C}"/>
          </ac:spMkLst>
        </pc:spChg>
        <pc:spChg chg="del mod">
          <ac:chgData name="Njau, Lewis M" userId="3dd4c632-384e-46fb-aad8-6a9831decfb1" providerId="ADAL" clId="{3B30B482-11B5-4F68-8566-F61A71C739BC}" dt="2024-02-21T02:29:01.747" v="1601" actId="478"/>
          <ac:spMkLst>
            <pc:docMk/>
            <pc:sldMk cId="280316088" sldId="299"/>
            <ac:spMk id="5" creationId="{1B07C49E-AFFC-EC46-8930-E4D428F5F943}"/>
          </ac:spMkLst>
        </pc:spChg>
        <pc:spChg chg="mod ord">
          <ac:chgData name="Njau, Lewis M" userId="3dd4c632-384e-46fb-aad8-6a9831decfb1" providerId="ADAL" clId="{3B30B482-11B5-4F68-8566-F61A71C739BC}" dt="2024-02-21T02:29:36.455" v="1603" actId="26606"/>
          <ac:spMkLst>
            <pc:docMk/>
            <pc:sldMk cId="280316088" sldId="299"/>
            <ac:spMk id="6" creationId="{772D0411-8FF8-C540-84AE-DBA0703D368C}"/>
          </ac:spMkLst>
        </pc:spChg>
        <pc:spChg chg="add del">
          <ac:chgData name="Njau, Lewis M" userId="3dd4c632-384e-46fb-aad8-6a9831decfb1" providerId="ADAL" clId="{3B30B482-11B5-4F68-8566-F61A71C739BC}" dt="2024-02-21T02:29:36.455" v="1603" actId="26606"/>
          <ac:spMkLst>
            <pc:docMk/>
            <pc:sldMk cId="280316088" sldId="299"/>
            <ac:spMk id="14" creationId="{84DF55BE-B4AB-4BA1-BDE1-E9F7FB3F110A}"/>
          </ac:spMkLst>
        </pc:spChg>
        <pc:picChg chg="add mod modCrop">
          <ac:chgData name="Njau, Lewis M" userId="3dd4c632-384e-46fb-aad8-6a9831decfb1" providerId="ADAL" clId="{3B30B482-11B5-4F68-8566-F61A71C739BC}" dt="2024-02-21T02:33:00.512" v="1630" actId="1076"/>
          <ac:picMkLst>
            <pc:docMk/>
            <pc:sldMk cId="280316088" sldId="299"/>
            <ac:picMk id="7" creationId="{456116A9-0FCA-E1BC-C6DC-663CF9ABD04C}"/>
          </ac:picMkLst>
        </pc:picChg>
        <pc:picChg chg="add mod">
          <ac:chgData name="Njau, Lewis M" userId="3dd4c632-384e-46fb-aad8-6a9831decfb1" providerId="ADAL" clId="{3B30B482-11B5-4F68-8566-F61A71C739BC}" dt="2024-02-21T02:33:12.540" v="1631" actId="1076"/>
          <ac:picMkLst>
            <pc:docMk/>
            <pc:sldMk cId="280316088" sldId="299"/>
            <ac:picMk id="9" creationId="{C7306FEE-1D8F-8929-5CBA-9DBC68292A56}"/>
          </ac:picMkLst>
        </pc:picChg>
      </pc:sldChg>
      <pc:sldChg chg="addSp delSp modSp mod">
        <pc:chgData name="Njau, Lewis M" userId="3dd4c632-384e-46fb-aad8-6a9831decfb1" providerId="ADAL" clId="{3B30B482-11B5-4F68-8566-F61A71C739BC}" dt="2024-02-28T02:57:33.027" v="11734" actId="255"/>
        <pc:sldMkLst>
          <pc:docMk/>
          <pc:sldMk cId="1385553969" sldId="302"/>
        </pc:sldMkLst>
        <pc:spChg chg="del">
          <ac:chgData name="Njau, Lewis M" userId="3dd4c632-384e-46fb-aad8-6a9831decfb1" providerId="ADAL" clId="{3B30B482-11B5-4F68-8566-F61A71C739BC}" dt="2024-02-23T02:12:03.301" v="1898" actId="478"/>
          <ac:spMkLst>
            <pc:docMk/>
            <pc:sldMk cId="1385553969" sldId="302"/>
            <ac:spMk id="2" creationId="{8B78C759-C687-440F-8CAE-D3071F1AB630}"/>
          </ac:spMkLst>
        </pc:spChg>
        <pc:spChg chg="mod">
          <ac:chgData name="Njau, Lewis M" userId="3dd4c632-384e-46fb-aad8-6a9831decfb1" providerId="ADAL" clId="{3B30B482-11B5-4F68-8566-F61A71C739BC}" dt="2024-02-28T02:57:33.027" v="11734" actId="255"/>
          <ac:spMkLst>
            <pc:docMk/>
            <pc:sldMk cId="1385553969" sldId="302"/>
            <ac:spMk id="3" creationId="{AB0AB2AC-B7E6-6849-9AE9-697369407F8F}"/>
          </ac:spMkLst>
        </pc:spChg>
        <pc:picChg chg="add del mod">
          <ac:chgData name="Njau, Lewis M" userId="3dd4c632-384e-46fb-aad8-6a9831decfb1" providerId="ADAL" clId="{3B30B482-11B5-4F68-8566-F61A71C739BC}" dt="2024-02-23T02:19:07.416" v="1900" actId="478"/>
          <ac:picMkLst>
            <pc:docMk/>
            <pc:sldMk cId="1385553969" sldId="302"/>
            <ac:picMk id="7" creationId="{14DEB80E-7BFD-D33F-6609-C42F91951A0D}"/>
          </ac:picMkLst>
        </pc:picChg>
        <pc:picChg chg="add mod">
          <ac:chgData name="Njau, Lewis M" userId="3dd4c632-384e-46fb-aad8-6a9831decfb1" providerId="ADAL" clId="{3B30B482-11B5-4F68-8566-F61A71C739BC}" dt="2024-02-23T02:19:25.205" v="1906" actId="1076"/>
          <ac:picMkLst>
            <pc:docMk/>
            <pc:sldMk cId="1385553969" sldId="302"/>
            <ac:picMk id="9" creationId="{110A6AA4-A39E-2F04-524B-E6F8542EBC59}"/>
          </ac:picMkLst>
        </pc:picChg>
      </pc:sldChg>
      <pc:sldChg chg="modSp mod">
        <pc:chgData name="Njau, Lewis M" userId="3dd4c632-384e-46fb-aad8-6a9831decfb1" providerId="ADAL" clId="{3B30B482-11B5-4F68-8566-F61A71C739BC}" dt="2024-02-26T18:45:04.446" v="3758" actId="207"/>
        <pc:sldMkLst>
          <pc:docMk/>
          <pc:sldMk cId="334532777" sldId="303"/>
        </pc:sldMkLst>
        <pc:spChg chg="mod">
          <ac:chgData name="Njau, Lewis M" userId="3dd4c632-384e-46fb-aad8-6a9831decfb1" providerId="ADAL" clId="{3B30B482-11B5-4F68-8566-F61A71C739BC}" dt="2024-02-26T18:45:04.446" v="3758" actId="207"/>
          <ac:spMkLst>
            <pc:docMk/>
            <pc:sldMk cId="334532777" sldId="303"/>
            <ac:spMk id="5" creationId="{1B07C49E-AFFC-EC46-8930-E4D428F5F943}"/>
          </ac:spMkLst>
        </pc:spChg>
      </pc:sldChg>
      <pc:sldChg chg="addSp modSp mod">
        <pc:chgData name="Njau, Lewis M" userId="3dd4c632-384e-46fb-aad8-6a9831decfb1" providerId="ADAL" clId="{3B30B482-11B5-4F68-8566-F61A71C739BC}" dt="2024-02-26T19:28:08.443" v="6093" actId="255"/>
        <pc:sldMkLst>
          <pc:docMk/>
          <pc:sldMk cId="3869789237" sldId="304"/>
        </pc:sldMkLst>
        <pc:spChg chg="mod">
          <ac:chgData name="Njau, Lewis M" userId="3dd4c632-384e-46fb-aad8-6a9831decfb1" providerId="ADAL" clId="{3B30B482-11B5-4F68-8566-F61A71C739BC}" dt="2024-02-26T19:28:08.443" v="6093" actId="255"/>
          <ac:spMkLst>
            <pc:docMk/>
            <pc:sldMk cId="3869789237" sldId="304"/>
            <ac:spMk id="3" creationId="{373827F3-F386-AA4E-80ED-D86DEF8C158D}"/>
          </ac:spMkLst>
        </pc:spChg>
        <pc:picChg chg="add mod">
          <ac:chgData name="Njau, Lewis M" userId="3dd4c632-384e-46fb-aad8-6a9831decfb1" providerId="ADAL" clId="{3B30B482-11B5-4F68-8566-F61A71C739BC}" dt="2024-02-26T19:22:33.885" v="5698" actId="1076"/>
          <ac:picMkLst>
            <pc:docMk/>
            <pc:sldMk cId="3869789237" sldId="304"/>
            <ac:picMk id="2050" creationId="{8D96ED3A-F502-039E-B4E7-B5B5417F3EAF}"/>
          </ac:picMkLst>
        </pc:picChg>
      </pc:sldChg>
      <pc:sldChg chg="addSp modSp mod">
        <pc:chgData name="Njau, Lewis M" userId="3dd4c632-384e-46fb-aad8-6a9831decfb1" providerId="ADAL" clId="{3B30B482-11B5-4F68-8566-F61A71C739BC}" dt="2024-02-27T16:40:08.812" v="6209" actId="255"/>
        <pc:sldMkLst>
          <pc:docMk/>
          <pc:sldMk cId="80090182" sldId="305"/>
        </pc:sldMkLst>
        <pc:spChg chg="mod">
          <ac:chgData name="Njau, Lewis M" userId="3dd4c632-384e-46fb-aad8-6a9831decfb1" providerId="ADAL" clId="{3B30B482-11B5-4F68-8566-F61A71C739BC}" dt="2024-02-27T16:40:08.812" v="6209" actId="255"/>
          <ac:spMkLst>
            <pc:docMk/>
            <pc:sldMk cId="80090182" sldId="305"/>
            <ac:spMk id="3" creationId="{373827F3-F386-AA4E-80ED-D86DEF8C158D}"/>
          </ac:spMkLst>
        </pc:spChg>
        <pc:picChg chg="add mod">
          <ac:chgData name="Njau, Lewis M" userId="3dd4c632-384e-46fb-aad8-6a9831decfb1" providerId="ADAL" clId="{3B30B482-11B5-4F68-8566-F61A71C739BC}" dt="2024-02-27T16:39:55.948" v="6208" actId="14100"/>
          <ac:picMkLst>
            <pc:docMk/>
            <pc:sldMk cId="80090182" sldId="305"/>
            <ac:picMk id="3074" creationId="{8DAF9F40-2EFF-F353-8616-C9C19ABB5C4A}"/>
          </ac:picMkLst>
        </pc:picChg>
      </pc:sldChg>
      <pc:sldChg chg="addSp modSp mod">
        <pc:chgData name="Njau, Lewis M" userId="3dd4c632-384e-46fb-aad8-6a9831decfb1" providerId="ADAL" clId="{3B30B482-11B5-4F68-8566-F61A71C739BC}" dt="2024-02-27T16:51:39.499" v="7008" actId="1076"/>
        <pc:sldMkLst>
          <pc:docMk/>
          <pc:sldMk cId="3145340593" sldId="306"/>
        </pc:sldMkLst>
        <pc:spChg chg="mod">
          <ac:chgData name="Njau, Lewis M" userId="3dd4c632-384e-46fb-aad8-6a9831decfb1" providerId="ADAL" clId="{3B30B482-11B5-4F68-8566-F61A71C739BC}" dt="2024-02-27T16:51:31.277" v="7007" actId="20577"/>
          <ac:spMkLst>
            <pc:docMk/>
            <pc:sldMk cId="3145340593" sldId="306"/>
            <ac:spMk id="3" creationId="{373827F3-F386-AA4E-80ED-D86DEF8C158D}"/>
          </ac:spMkLst>
        </pc:spChg>
        <pc:picChg chg="add mod">
          <ac:chgData name="Njau, Lewis M" userId="3dd4c632-384e-46fb-aad8-6a9831decfb1" providerId="ADAL" clId="{3B30B482-11B5-4F68-8566-F61A71C739BC}" dt="2024-02-27T16:51:39.499" v="7008" actId="1076"/>
          <ac:picMkLst>
            <pc:docMk/>
            <pc:sldMk cId="3145340593" sldId="306"/>
            <ac:picMk id="5122" creationId="{55893676-7F0A-B5A2-CAC1-AE737BDA2094}"/>
          </ac:picMkLst>
        </pc:picChg>
      </pc:sldChg>
      <pc:sldChg chg="addSp modSp mod">
        <pc:chgData name="Njau, Lewis M" userId="3dd4c632-384e-46fb-aad8-6a9831decfb1" providerId="ADAL" clId="{3B30B482-11B5-4F68-8566-F61A71C739BC}" dt="2024-02-27T16:46:39.758" v="6678" actId="1076"/>
        <pc:sldMkLst>
          <pc:docMk/>
          <pc:sldMk cId="1106727586" sldId="307"/>
        </pc:sldMkLst>
        <pc:spChg chg="mod">
          <ac:chgData name="Njau, Lewis M" userId="3dd4c632-384e-46fb-aad8-6a9831decfb1" providerId="ADAL" clId="{3B30B482-11B5-4F68-8566-F61A71C739BC}" dt="2024-02-27T16:46:34.853" v="6677" actId="20577"/>
          <ac:spMkLst>
            <pc:docMk/>
            <pc:sldMk cId="1106727586" sldId="307"/>
            <ac:spMk id="3" creationId="{373827F3-F386-AA4E-80ED-D86DEF8C158D}"/>
          </ac:spMkLst>
        </pc:spChg>
        <pc:picChg chg="add mod">
          <ac:chgData name="Njau, Lewis M" userId="3dd4c632-384e-46fb-aad8-6a9831decfb1" providerId="ADAL" clId="{3B30B482-11B5-4F68-8566-F61A71C739BC}" dt="2024-02-27T16:46:39.758" v="6678" actId="1076"/>
          <ac:picMkLst>
            <pc:docMk/>
            <pc:sldMk cId="1106727586" sldId="307"/>
            <ac:picMk id="4098" creationId="{4C9DF1EB-568F-3A4C-865A-72E7E9C6AF25}"/>
          </ac:picMkLst>
        </pc:picChg>
      </pc:sldChg>
      <pc:sldChg chg="addSp modSp mod">
        <pc:chgData name="Njau, Lewis M" userId="3dd4c632-384e-46fb-aad8-6a9831decfb1" providerId="ADAL" clId="{3B30B482-11B5-4F68-8566-F61A71C739BC}" dt="2024-02-27T16:54:34.263" v="7297" actId="20577"/>
        <pc:sldMkLst>
          <pc:docMk/>
          <pc:sldMk cId="706594483" sldId="308"/>
        </pc:sldMkLst>
        <pc:spChg chg="mod">
          <ac:chgData name="Njau, Lewis M" userId="3dd4c632-384e-46fb-aad8-6a9831decfb1" providerId="ADAL" clId="{3B30B482-11B5-4F68-8566-F61A71C739BC}" dt="2024-02-27T16:54:34.263" v="7297" actId="20577"/>
          <ac:spMkLst>
            <pc:docMk/>
            <pc:sldMk cId="706594483" sldId="308"/>
            <ac:spMk id="3" creationId="{373827F3-F386-AA4E-80ED-D86DEF8C158D}"/>
          </ac:spMkLst>
        </pc:spChg>
        <pc:picChg chg="add mod">
          <ac:chgData name="Njau, Lewis M" userId="3dd4c632-384e-46fb-aad8-6a9831decfb1" providerId="ADAL" clId="{3B30B482-11B5-4F68-8566-F61A71C739BC}" dt="2024-02-27T16:51:55.037" v="7011" actId="1076"/>
          <ac:picMkLst>
            <pc:docMk/>
            <pc:sldMk cId="706594483" sldId="308"/>
            <ac:picMk id="6146" creationId="{092C27B5-882D-34FA-6CAD-A70B025BB9F6}"/>
          </ac:picMkLst>
        </pc:picChg>
      </pc:sldChg>
      <pc:sldChg chg="addSp modSp mod">
        <pc:chgData name="Njau, Lewis M" userId="3dd4c632-384e-46fb-aad8-6a9831decfb1" providerId="ADAL" clId="{3B30B482-11B5-4F68-8566-F61A71C739BC}" dt="2024-02-27T17:00:52.959" v="7518" actId="255"/>
        <pc:sldMkLst>
          <pc:docMk/>
          <pc:sldMk cId="1794738657" sldId="309"/>
        </pc:sldMkLst>
        <pc:spChg chg="mod">
          <ac:chgData name="Njau, Lewis M" userId="3dd4c632-384e-46fb-aad8-6a9831decfb1" providerId="ADAL" clId="{3B30B482-11B5-4F68-8566-F61A71C739BC}" dt="2024-02-27T17:00:52.959" v="7518" actId="255"/>
          <ac:spMkLst>
            <pc:docMk/>
            <pc:sldMk cId="1794738657" sldId="309"/>
            <ac:spMk id="5" creationId="{1B07C49E-AFFC-EC46-8930-E4D428F5F943}"/>
          </ac:spMkLst>
        </pc:spChg>
        <pc:picChg chg="add mod">
          <ac:chgData name="Njau, Lewis M" userId="3dd4c632-384e-46fb-aad8-6a9831decfb1" providerId="ADAL" clId="{3B30B482-11B5-4F68-8566-F61A71C739BC}" dt="2024-02-27T16:59:50.131" v="7434" actId="14100"/>
          <ac:picMkLst>
            <pc:docMk/>
            <pc:sldMk cId="1794738657" sldId="309"/>
            <ac:picMk id="6" creationId="{3624393E-1817-0C9A-062C-DE3B2EE9FD72}"/>
          </ac:picMkLst>
        </pc:picChg>
      </pc:sldChg>
      <pc:sldChg chg="addSp modSp mod">
        <pc:chgData name="Njau, Lewis M" userId="3dd4c632-384e-46fb-aad8-6a9831decfb1" providerId="ADAL" clId="{3B30B482-11B5-4F68-8566-F61A71C739BC}" dt="2024-02-27T20:59:49.599" v="7858" actId="255"/>
        <pc:sldMkLst>
          <pc:docMk/>
          <pc:sldMk cId="4010014743" sldId="310"/>
        </pc:sldMkLst>
        <pc:spChg chg="mod">
          <ac:chgData name="Njau, Lewis M" userId="3dd4c632-384e-46fb-aad8-6a9831decfb1" providerId="ADAL" clId="{3B30B482-11B5-4F68-8566-F61A71C739BC}" dt="2024-02-27T20:59:49.599" v="7858" actId="255"/>
          <ac:spMkLst>
            <pc:docMk/>
            <pc:sldMk cId="4010014743" sldId="310"/>
            <ac:spMk id="5" creationId="{1B07C49E-AFFC-EC46-8930-E4D428F5F943}"/>
          </ac:spMkLst>
        </pc:spChg>
        <pc:picChg chg="add mod">
          <ac:chgData name="Njau, Lewis M" userId="3dd4c632-384e-46fb-aad8-6a9831decfb1" providerId="ADAL" clId="{3B30B482-11B5-4F68-8566-F61A71C739BC}" dt="2024-02-27T17:01:56.469" v="7524" actId="14100"/>
          <ac:picMkLst>
            <pc:docMk/>
            <pc:sldMk cId="4010014743" sldId="310"/>
            <ac:picMk id="6" creationId="{F0FFD494-D9F5-84C9-02C4-131AC2F0A8D6}"/>
          </ac:picMkLst>
        </pc:picChg>
      </pc:sldChg>
      <pc:sldChg chg="addSp modSp mod">
        <pc:chgData name="Njau, Lewis M" userId="3dd4c632-384e-46fb-aad8-6a9831decfb1" providerId="ADAL" clId="{3B30B482-11B5-4F68-8566-F61A71C739BC}" dt="2024-02-27T21:01:39.541" v="7948" actId="255"/>
        <pc:sldMkLst>
          <pc:docMk/>
          <pc:sldMk cId="2735560525" sldId="311"/>
        </pc:sldMkLst>
        <pc:spChg chg="mod">
          <ac:chgData name="Njau, Lewis M" userId="3dd4c632-384e-46fb-aad8-6a9831decfb1" providerId="ADAL" clId="{3B30B482-11B5-4F68-8566-F61A71C739BC}" dt="2024-02-27T21:01:39.541" v="7948" actId="255"/>
          <ac:spMkLst>
            <pc:docMk/>
            <pc:sldMk cId="2735560525" sldId="311"/>
            <ac:spMk id="5" creationId="{1B07C49E-AFFC-EC46-8930-E4D428F5F943}"/>
          </ac:spMkLst>
        </pc:spChg>
        <pc:picChg chg="add mod">
          <ac:chgData name="Njau, Lewis M" userId="3dd4c632-384e-46fb-aad8-6a9831decfb1" providerId="ADAL" clId="{3B30B482-11B5-4F68-8566-F61A71C739BC}" dt="2024-02-27T21:00:32.668" v="7863" actId="1076"/>
          <ac:picMkLst>
            <pc:docMk/>
            <pc:sldMk cId="2735560525" sldId="311"/>
            <ac:picMk id="6" creationId="{0328FC6B-D456-C31F-E810-FA440DA2BD03}"/>
          </ac:picMkLst>
        </pc:picChg>
      </pc:sldChg>
      <pc:sldChg chg="addSp modSp mod">
        <pc:chgData name="Njau, Lewis M" userId="3dd4c632-384e-46fb-aad8-6a9831decfb1" providerId="ADAL" clId="{3B30B482-11B5-4F68-8566-F61A71C739BC}" dt="2024-02-27T21:06:14.088" v="8239" actId="255"/>
        <pc:sldMkLst>
          <pc:docMk/>
          <pc:sldMk cId="1434679925" sldId="312"/>
        </pc:sldMkLst>
        <pc:spChg chg="mod">
          <ac:chgData name="Njau, Lewis M" userId="3dd4c632-384e-46fb-aad8-6a9831decfb1" providerId="ADAL" clId="{3B30B482-11B5-4F68-8566-F61A71C739BC}" dt="2024-02-27T21:06:14.088" v="8239" actId="255"/>
          <ac:spMkLst>
            <pc:docMk/>
            <pc:sldMk cId="1434679925" sldId="312"/>
            <ac:spMk id="5" creationId="{1B07C49E-AFFC-EC46-8930-E4D428F5F943}"/>
          </ac:spMkLst>
        </pc:spChg>
        <pc:picChg chg="add mod">
          <ac:chgData name="Njau, Lewis M" userId="3dd4c632-384e-46fb-aad8-6a9831decfb1" providerId="ADAL" clId="{3B30B482-11B5-4F68-8566-F61A71C739BC}" dt="2024-02-27T21:02:23.552" v="7953" actId="1076"/>
          <ac:picMkLst>
            <pc:docMk/>
            <pc:sldMk cId="1434679925" sldId="312"/>
            <ac:picMk id="6" creationId="{9D397774-0A4C-D817-AF24-B91B59ED4B57}"/>
          </ac:picMkLst>
        </pc:picChg>
      </pc:sldChg>
      <pc:sldChg chg="addSp modSp mod">
        <pc:chgData name="Njau, Lewis M" userId="3dd4c632-384e-46fb-aad8-6a9831decfb1" providerId="ADAL" clId="{3B30B482-11B5-4F68-8566-F61A71C739BC}" dt="2024-02-27T21:10:14.560" v="8447" actId="20577"/>
        <pc:sldMkLst>
          <pc:docMk/>
          <pc:sldMk cId="1756972646" sldId="313"/>
        </pc:sldMkLst>
        <pc:spChg chg="mod">
          <ac:chgData name="Njau, Lewis M" userId="3dd4c632-384e-46fb-aad8-6a9831decfb1" providerId="ADAL" clId="{3B30B482-11B5-4F68-8566-F61A71C739BC}" dt="2024-02-27T21:10:14.560" v="8447" actId="20577"/>
          <ac:spMkLst>
            <pc:docMk/>
            <pc:sldMk cId="1756972646" sldId="313"/>
            <ac:spMk id="5" creationId="{1B07C49E-AFFC-EC46-8930-E4D428F5F943}"/>
          </ac:spMkLst>
        </pc:spChg>
        <pc:picChg chg="add mod">
          <ac:chgData name="Njau, Lewis M" userId="3dd4c632-384e-46fb-aad8-6a9831decfb1" providerId="ADAL" clId="{3B30B482-11B5-4F68-8566-F61A71C739BC}" dt="2024-02-27T21:07:42.659" v="8246" actId="1076"/>
          <ac:picMkLst>
            <pc:docMk/>
            <pc:sldMk cId="1756972646" sldId="313"/>
            <ac:picMk id="6" creationId="{C6601EA5-4BC4-2A89-1D33-99F8CD855AC0}"/>
          </ac:picMkLst>
        </pc:picChg>
      </pc:sldChg>
      <pc:sldChg chg="addSp modSp mod">
        <pc:chgData name="Njau, Lewis M" userId="3dd4c632-384e-46fb-aad8-6a9831decfb1" providerId="ADAL" clId="{3B30B482-11B5-4F68-8566-F61A71C739BC}" dt="2024-02-27T21:06:01.606" v="8238" actId="255"/>
        <pc:sldMkLst>
          <pc:docMk/>
          <pc:sldMk cId="639399535" sldId="314"/>
        </pc:sldMkLst>
        <pc:spChg chg="mod">
          <ac:chgData name="Njau, Lewis M" userId="3dd4c632-384e-46fb-aad8-6a9831decfb1" providerId="ADAL" clId="{3B30B482-11B5-4F68-8566-F61A71C739BC}" dt="2024-02-27T21:06:01.606" v="8238" actId="255"/>
          <ac:spMkLst>
            <pc:docMk/>
            <pc:sldMk cId="639399535" sldId="314"/>
            <ac:spMk id="5" creationId="{1B07C49E-AFFC-EC46-8930-E4D428F5F943}"/>
          </ac:spMkLst>
        </pc:spChg>
        <pc:picChg chg="add mod">
          <ac:chgData name="Njau, Lewis M" userId="3dd4c632-384e-46fb-aad8-6a9831decfb1" providerId="ADAL" clId="{3B30B482-11B5-4F68-8566-F61A71C739BC}" dt="2024-02-27T21:03:49.337" v="8028" actId="1076"/>
          <ac:picMkLst>
            <pc:docMk/>
            <pc:sldMk cId="639399535" sldId="314"/>
            <ac:picMk id="3" creationId="{FE5F10BE-15F0-6C4A-5007-FE3DF37DB0CF}"/>
          </ac:picMkLst>
        </pc:picChg>
      </pc:sldChg>
      <pc:sldChg chg="addSp modSp mod">
        <pc:chgData name="Njau, Lewis M" userId="3dd4c632-384e-46fb-aad8-6a9831decfb1" providerId="ADAL" clId="{3B30B482-11B5-4F68-8566-F61A71C739BC}" dt="2024-02-27T21:12:49.218" v="8694" actId="255"/>
        <pc:sldMkLst>
          <pc:docMk/>
          <pc:sldMk cId="3566646398" sldId="315"/>
        </pc:sldMkLst>
        <pc:spChg chg="mod">
          <ac:chgData name="Njau, Lewis M" userId="3dd4c632-384e-46fb-aad8-6a9831decfb1" providerId="ADAL" clId="{3B30B482-11B5-4F68-8566-F61A71C739BC}" dt="2024-02-27T21:12:49.218" v="8694" actId="255"/>
          <ac:spMkLst>
            <pc:docMk/>
            <pc:sldMk cId="3566646398" sldId="315"/>
            <ac:spMk id="5" creationId="{1B07C49E-AFFC-EC46-8930-E4D428F5F943}"/>
          </ac:spMkLst>
        </pc:spChg>
        <pc:picChg chg="add mod">
          <ac:chgData name="Njau, Lewis M" userId="3dd4c632-384e-46fb-aad8-6a9831decfb1" providerId="ADAL" clId="{3B30B482-11B5-4F68-8566-F61A71C739BC}" dt="2024-02-27T21:11:20.109" v="8451" actId="1076"/>
          <ac:picMkLst>
            <pc:docMk/>
            <pc:sldMk cId="3566646398" sldId="315"/>
            <ac:picMk id="6" creationId="{5E02C184-EE7D-1662-2545-3BA650F1D001}"/>
          </ac:picMkLst>
        </pc:picChg>
      </pc:sldChg>
      <pc:sldChg chg="addSp modSp mod">
        <pc:chgData name="Njau, Lewis M" userId="3dd4c632-384e-46fb-aad8-6a9831decfb1" providerId="ADAL" clId="{3B30B482-11B5-4F68-8566-F61A71C739BC}" dt="2024-02-27T21:17:32.200" v="8994" actId="1076"/>
        <pc:sldMkLst>
          <pc:docMk/>
          <pc:sldMk cId="1398439132" sldId="316"/>
        </pc:sldMkLst>
        <pc:spChg chg="mod">
          <ac:chgData name="Njau, Lewis M" userId="3dd4c632-384e-46fb-aad8-6a9831decfb1" providerId="ADAL" clId="{3B30B482-11B5-4F68-8566-F61A71C739BC}" dt="2024-02-27T21:17:27.203" v="8993" actId="255"/>
          <ac:spMkLst>
            <pc:docMk/>
            <pc:sldMk cId="1398439132" sldId="316"/>
            <ac:spMk id="5" creationId="{1B07C49E-AFFC-EC46-8930-E4D428F5F943}"/>
          </ac:spMkLst>
        </pc:spChg>
        <pc:picChg chg="add mod">
          <ac:chgData name="Njau, Lewis M" userId="3dd4c632-384e-46fb-aad8-6a9831decfb1" providerId="ADAL" clId="{3B30B482-11B5-4F68-8566-F61A71C739BC}" dt="2024-02-27T21:17:32.200" v="8994" actId="1076"/>
          <ac:picMkLst>
            <pc:docMk/>
            <pc:sldMk cId="1398439132" sldId="316"/>
            <ac:picMk id="6" creationId="{A08CF6AE-D2CE-C1F9-FA59-D73516FF785E}"/>
          </ac:picMkLst>
        </pc:picChg>
      </pc:sldChg>
      <pc:sldChg chg="addSp modSp mod">
        <pc:chgData name="Njau, Lewis M" userId="3dd4c632-384e-46fb-aad8-6a9831decfb1" providerId="ADAL" clId="{3B30B482-11B5-4F68-8566-F61A71C739BC}" dt="2024-02-27T21:23:03.073" v="9084" actId="20577"/>
        <pc:sldMkLst>
          <pc:docMk/>
          <pc:sldMk cId="3975168428" sldId="317"/>
        </pc:sldMkLst>
        <pc:spChg chg="mod">
          <ac:chgData name="Njau, Lewis M" userId="3dd4c632-384e-46fb-aad8-6a9831decfb1" providerId="ADAL" clId="{3B30B482-11B5-4F68-8566-F61A71C739BC}" dt="2024-02-27T21:23:03.073" v="9084" actId="20577"/>
          <ac:spMkLst>
            <pc:docMk/>
            <pc:sldMk cId="3975168428" sldId="317"/>
            <ac:spMk id="5" creationId="{1B07C49E-AFFC-EC46-8930-E4D428F5F943}"/>
          </ac:spMkLst>
        </pc:spChg>
        <pc:picChg chg="add mod">
          <ac:chgData name="Njau, Lewis M" userId="3dd4c632-384e-46fb-aad8-6a9831decfb1" providerId="ADAL" clId="{3B30B482-11B5-4F68-8566-F61A71C739BC}" dt="2024-02-27T21:18:30.173" v="8999" actId="1076"/>
          <ac:picMkLst>
            <pc:docMk/>
            <pc:sldMk cId="3975168428" sldId="317"/>
            <ac:picMk id="6" creationId="{D1E49554-DB59-F113-42E3-D97B6C305594}"/>
          </ac:picMkLst>
        </pc:picChg>
      </pc:sldChg>
      <pc:sldChg chg="addSp delSp modSp mod">
        <pc:chgData name="Njau, Lewis M" userId="3dd4c632-384e-46fb-aad8-6a9831decfb1" providerId="ADAL" clId="{3B30B482-11B5-4F68-8566-F61A71C739BC}" dt="2024-02-28T02:53:58.388" v="11713" actId="1076"/>
        <pc:sldMkLst>
          <pc:docMk/>
          <pc:sldMk cId="239597884" sldId="318"/>
        </pc:sldMkLst>
        <pc:spChg chg="del mod">
          <ac:chgData name="Njau, Lewis M" userId="3dd4c632-384e-46fb-aad8-6a9831decfb1" providerId="ADAL" clId="{3B30B482-11B5-4F68-8566-F61A71C739BC}" dt="2024-02-27T21:39:39.545" v="9340" actId="478"/>
          <ac:spMkLst>
            <pc:docMk/>
            <pc:sldMk cId="239597884" sldId="318"/>
            <ac:spMk id="5" creationId="{85D9F803-CDBC-C74C-AF1B-2B5937D1C241}"/>
          </ac:spMkLst>
        </pc:spChg>
        <pc:spChg chg="mod">
          <ac:chgData name="Njau, Lewis M" userId="3dd4c632-384e-46fb-aad8-6a9831decfb1" providerId="ADAL" clId="{3B30B482-11B5-4F68-8566-F61A71C739BC}" dt="2024-02-27T21:50:42.104" v="9701" actId="20577"/>
          <ac:spMkLst>
            <pc:docMk/>
            <pc:sldMk cId="239597884" sldId="318"/>
            <ac:spMk id="8" creationId="{2E0ECA32-E146-40DA-85CD-9677244BC3EC}"/>
          </ac:spMkLst>
        </pc:spChg>
        <pc:spChg chg="add mod">
          <ac:chgData name="Njau, Lewis M" userId="3dd4c632-384e-46fb-aad8-6a9831decfb1" providerId="ADAL" clId="{3B30B482-11B5-4F68-8566-F61A71C739BC}" dt="2024-02-28T02:53:24.544" v="11706" actId="1076"/>
          <ac:spMkLst>
            <pc:docMk/>
            <pc:sldMk cId="239597884" sldId="318"/>
            <ac:spMk id="13" creationId="{1EB0BD53-9E1E-D86D-5D73-08F46407ACAF}"/>
          </ac:spMkLst>
        </pc:spChg>
        <pc:spChg chg="add del mod">
          <ac:chgData name="Njau, Lewis M" userId="3dd4c632-384e-46fb-aad8-6a9831decfb1" providerId="ADAL" clId="{3B30B482-11B5-4F68-8566-F61A71C739BC}" dt="2024-02-27T21:43:48.985" v="9575" actId="478"/>
          <ac:spMkLst>
            <pc:docMk/>
            <pc:sldMk cId="239597884" sldId="318"/>
            <ac:spMk id="14" creationId="{CA926007-29CC-02B3-D804-382F2D1AE29E}"/>
          </ac:spMkLst>
        </pc:spChg>
        <pc:spChg chg="add mod">
          <ac:chgData name="Njau, Lewis M" userId="3dd4c632-384e-46fb-aad8-6a9831decfb1" providerId="ADAL" clId="{3B30B482-11B5-4F68-8566-F61A71C739BC}" dt="2024-02-28T02:53:58.388" v="11713" actId="1076"/>
          <ac:spMkLst>
            <pc:docMk/>
            <pc:sldMk cId="239597884" sldId="318"/>
            <ac:spMk id="15" creationId="{1354F42F-6E2C-7F3F-5C49-67E7CE4EDAF5}"/>
          </ac:spMkLst>
        </pc:spChg>
        <pc:picChg chg="add mod">
          <ac:chgData name="Njau, Lewis M" userId="3dd4c632-384e-46fb-aad8-6a9831decfb1" providerId="ADAL" clId="{3B30B482-11B5-4F68-8566-F61A71C739BC}" dt="2024-02-28T02:53:26.489" v="11707" actId="1076"/>
          <ac:picMkLst>
            <pc:docMk/>
            <pc:sldMk cId="239597884" sldId="318"/>
            <ac:picMk id="4" creationId="{4CA15080-8820-DE9F-122E-56E1B6A6B0DC}"/>
          </ac:picMkLst>
        </pc:picChg>
        <pc:picChg chg="add mod">
          <ac:chgData name="Njau, Lewis M" userId="3dd4c632-384e-46fb-aad8-6a9831decfb1" providerId="ADAL" clId="{3B30B482-11B5-4F68-8566-F61A71C739BC}" dt="2024-02-28T02:52:51.348" v="11701" actId="1076"/>
          <ac:picMkLst>
            <pc:docMk/>
            <pc:sldMk cId="239597884" sldId="318"/>
            <ac:picMk id="7" creationId="{A43DA511-10EA-C4B8-2811-DC4F7304E2EE}"/>
          </ac:picMkLst>
        </pc:picChg>
        <pc:picChg chg="add mod">
          <ac:chgData name="Njau, Lewis M" userId="3dd4c632-384e-46fb-aad8-6a9831decfb1" providerId="ADAL" clId="{3B30B482-11B5-4F68-8566-F61A71C739BC}" dt="2024-02-28T02:53:33.359" v="11708" actId="1076"/>
          <ac:picMkLst>
            <pc:docMk/>
            <pc:sldMk cId="239597884" sldId="318"/>
            <ac:picMk id="10" creationId="{7D298FA5-CED1-82AA-E1EF-E3DB059F07A2}"/>
          </ac:picMkLst>
        </pc:picChg>
        <pc:picChg chg="add mod">
          <ac:chgData name="Njau, Lewis M" userId="3dd4c632-384e-46fb-aad8-6a9831decfb1" providerId="ADAL" clId="{3B30B482-11B5-4F68-8566-F61A71C739BC}" dt="2024-02-28T02:53:53.833" v="11712" actId="1076"/>
          <ac:picMkLst>
            <pc:docMk/>
            <pc:sldMk cId="239597884" sldId="318"/>
            <ac:picMk id="12" creationId="{F0CAF97A-6ADE-87E1-ABB6-F7F3125E573B}"/>
          </ac:picMkLst>
        </pc:picChg>
      </pc:sldChg>
      <pc:sldChg chg="addSp delSp modSp mod">
        <pc:chgData name="Njau, Lewis M" userId="3dd4c632-384e-46fb-aad8-6a9831decfb1" providerId="ADAL" clId="{3B30B482-11B5-4F68-8566-F61A71C739BC}" dt="2024-02-27T21:52:50.381" v="9862" actId="1076"/>
        <pc:sldMkLst>
          <pc:docMk/>
          <pc:sldMk cId="232499080" sldId="319"/>
        </pc:sldMkLst>
        <pc:spChg chg="add del mod">
          <ac:chgData name="Njau, Lewis M" userId="3dd4c632-384e-46fb-aad8-6a9831decfb1" providerId="ADAL" clId="{3B30B482-11B5-4F68-8566-F61A71C739BC}" dt="2024-02-27T21:52:45.399" v="9861" actId="255"/>
          <ac:spMkLst>
            <pc:docMk/>
            <pc:sldMk cId="232499080" sldId="319"/>
            <ac:spMk id="5" creationId="{85D9F803-CDBC-C74C-AF1B-2B5937D1C241}"/>
          </ac:spMkLst>
        </pc:spChg>
        <pc:spChg chg="add mod">
          <ac:chgData name="Njau, Lewis M" userId="3dd4c632-384e-46fb-aad8-6a9831decfb1" providerId="ADAL" clId="{3B30B482-11B5-4F68-8566-F61A71C739BC}" dt="2024-02-27T21:51:31.994" v="9706"/>
          <ac:spMkLst>
            <pc:docMk/>
            <pc:sldMk cId="232499080" sldId="319"/>
            <ac:spMk id="6" creationId="{CA23C79A-DA01-786D-6B61-A0476B5AC921}"/>
          </ac:spMkLst>
        </pc:spChg>
        <pc:spChg chg="add mod">
          <ac:chgData name="Njau, Lewis M" userId="3dd4c632-384e-46fb-aad8-6a9831decfb1" providerId="ADAL" clId="{3B30B482-11B5-4F68-8566-F61A71C739BC}" dt="2024-02-27T21:51:53.251" v="9708"/>
          <ac:spMkLst>
            <pc:docMk/>
            <pc:sldMk cId="232499080" sldId="319"/>
            <ac:spMk id="7" creationId="{DED4F8E9-3E4C-78B3-905C-A22ACCDE6375}"/>
          </ac:spMkLst>
        </pc:spChg>
        <pc:spChg chg="mod">
          <ac:chgData name="Njau, Lewis M" userId="3dd4c632-384e-46fb-aad8-6a9831decfb1" providerId="ADAL" clId="{3B30B482-11B5-4F68-8566-F61A71C739BC}" dt="2024-02-27T21:50:24.775" v="9693" actId="20577"/>
          <ac:spMkLst>
            <pc:docMk/>
            <pc:sldMk cId="232499080" sldId="319"/>
            <ac:spMk id="8" creationId="{34C97452-C78A-4701-B8AB-ABFE63D5BEDE}"/>
          </ac:spMkLst>
        </pc:spChg>
        <pc:picChg chg="add mod">
          <ac:chgData name="Njau, Lewis M" userId="3dd4c632-384e-46fb-aad8-6a9831decfb1" providerId="ADAL" clId="{3B30B482-11B5-4F68-8566-F61A71C739BC}" dt="2024-02-27T21:52:50.381" v="9862" actId="1076"/>
          <ac:picMkLst>
            <pc:docMk/>
            <pc:sldMk cId="232499080" sldId="319"/>
            <ac:picMk id="4" creationId="{E75E2FB5-2B8F-ABA5-0206-D25E576E9046}"/>
          </ac:picMkLst>
        </pc:picChg>
      </pc:sldChg>
      <pc:sldChg chg="addSp modSp mod">
        <pc:chgData name="Njau, Lewis M" userId="3dd4c632-384e-46fb-aad8-6a9831decfb1" providerId="ADAL" clId="{3B30B482-11B5-4F68-8566-F61A71C739BC}" dt="2024-02-28T02:41:40.526" v="10883" actId="255"/>
        <pc:sldMkLst>
          <pc:docMk/>
          <pc:sldMk cId="3645034231" sldId="320"/>
        </pc:sldMkLst>
        <pc:spChg chg="mod">
          <ac:chgData name="Njau, Lewis M" userId="3dd4c632-384e-46fb-aad8-6a9831decfb1" providerId="ADAL" clId="{3B30B482-11B5-4F68-8566-F61A71C739BC}" dt="2024-02-28T02:41:40.526" v="10883" actId="255"/>
          <ac:spMkLst>
            <pc:docMk/>
            <pc:sldMk cId="3645034231" sldId="320"/>
            <ac:spMk id="5" creationId="{1B07C49E-AFFC-EC46-8930-E4D428F5F943}"/>
          </ac:spMkLst>
        </pc:spChg>
        <pc:picChg chg="add mod">
          <ac:chgData name="Njau, Lewis M" userId="3dd4c632-384e-46fb-aad8-6a9831decfb1" providerId="ADAL" clId="{3B30B482-11B5-4F68-8566-F61A71C739BC}" dt="2024-02-28T02:37:20.632" v="10595" actId="14100"/>
          <ac:picMkLst>
            <pc:docMk/>
            <pc:sldMk cId="3645034231" sldId="320"/>
            <ac:picMk id="3" creationId="{7E98DB21-522F-E7BC-DD31-76483C239E4B}"/>
          </ac:picMkLst>
        </pc:picChg>
      </pc:sldChg>
      <pc:sldChg chg="addSp delSp modSp mod">
        <pc:chgData name="Njau, Lewis M" userId="3dd4c632-384e-46fb-aad8-6a9831decfb1" providerId="ADAL" clId="{3B30B482-11B5-4F68-8566-F61A71C739BC}" dt="2024-02-28T02:50:15.467" v="11669" actId="255"/>
        <pc:sldMkLst>
          <pc:docMk/>
          <pc:sldMk cId="700132931" sldId="322"/>
        </pc:sldMkLst>
        <pc:spChg chg="mod">
          <ac:chgData name="Njau, Lewis M" userId="3dd4c632-384e-46fb-aad8-6a9831decfb1" providerId="ADAL" clId="{3B30B482-11B5-4F68-8566-F61A71C739BC}" dt="2024-02-28T02:50:15.467" v="11669" actId="255"/>
          <ac:spMkLst>
            <pc:docMk/>
            <pc:sldMk cId="700132931" sldId="322"/>
            <ac:spMk id="5" creationId="{85D9F803-CDBC-C74C-AF1B-2B5937D1C241}"/>
          </ac:spMkLst>
        </pc:spChg>
        <pc:spChg chg="mod">
          <ac:chgData name="Njau, Lewis M" userId="3dd4c632-384e-46fb-aad8-6a9831decfb1" providerId="ADAL" clId="{3B30B482-11B5-4F68-8566-F61A71C739BC}" dt="2024-02-28T02:17:26.218" v="10017" actId="20577"/>
          <ac:spMkLst>
            <pc:docMk/>
            <pc:sldMk cId="700132931" sldId="322"/>
            <ac:spMk id="8" creationId="{9456A072-47A6-4424-9ABE-F398119040DD}"/>
          </ac:spMkLst>
        </pc:spChg>
        <pc:picChg chg="add del mod">
          <ac:chgData name="Njau, Lewis M" userId="3dd4c632-384e-46fb-aad8-6a9831decfb1" providerId="ADAL" clId="{3B30B482-11B5-4F68-8566-F61A71C739BC}" dt="2024-02-28T02:16:38.766" v="9961" actId="478"/>
          <ac:picMkLst>
            <pc:docMk/>
            <pc:sldMk cId="700132931" sldId="322"/>
            <ac:picMk id="4" creationId="{F3AA9CBD-1FEF-4EB6-EDF1-30882086D499}"/>
          </ac:picMkLst>
        </pc:picChg>
        <pc:picChg chg="add mod">
          <ac:chgData name="Njau, Lewis M" userId="3dd4c632-384e-46fb-aad8-6a9831decfb1" providerId="ADAL" clId="{3B30B482-11B5-4F68-8566-F61A71C739BC}" dt="2024-02-28T02:16:46.204" v="9963" actId="1076"/>
          <ac:picMkLst>
            <pc:docMk/>
            <pc:sldMk cId="700132931" sldId="322"/>
            <ac:picMk id="7" creationId="{5B3BCABE-44C3-A240-3596-834FAEEC12BD}"/>
          </ac:picMkLst>
        </pc:picChg>
      </pc:sldChg>
      <pc:sldChg chg="addSp modSp mod">
        <pc:chgData name="Njau, Lewis M" userId="3dd4c632-384e-46fb-aad8-6a9831decfb1" providerId="ADAL" clId="{3B30B482-11B5-4F68-8566-F61A71C739BC}" dt="2024-02-28T02:21:34.785" v="10239" actId="27636"/>
        <pc:sldMkLst>
          <pc:docMk/>
          <pc:sldMk cId="1866160706" sldId="323"/>
        </pc:sldMkLst>
        <pc:spChg chg="mod">
          <ac:chgData name="Njau, Lewis M" userId="3dd4c632-384e-46fb-aad8-6a9831decfb1" providerId="ADAL" clId="{3B30B482-11B5-4F68-8566-F61A71C739BC}" dt="2024-02-28T02:21:04.596" v="10155" actId="255"/>
          <ac:spMkLst>
            <pc:docMk/>
            <pc:sldMk cId="1866160706" sldId="323"/>
            <ac:spMk id="5" creationId="{85D9F803-CDBC-C74C-AF1B-2B5937D1C241}"/>
          </ac:spMkLst>
        </pc:spChg>
        <pc:spChg chg="mod">
          <ac:chgData name="Njau, Lewis M" userId="3dd4c632-384e-46fb-aad8-6a9831decfb1" providerId="ADAL" clId="{3B30B482-11B5-4F68-8566-F61A71C739BC}" dt="2024-02-28T02:21:34.785" v="10239" actId="27636"/>
          <ac:spMkLst>
            <pc:docMk/>
            <pc:sldMk cId="1866160706" sldId="323"/>
            <ac:spMk id="8" creationId="{4EF94599-779E-457E-B57B-6063EBF7A840}"/>
          </ac:spMkLst>
        </pc:spChg>
        <pc:picChg chg="add mod">
          <ac:chgData name="Njau, Lewis M" userId="3dd4c632-384e-46fb-aad8-6a9831decfb1" providerId="ADAL" clId="{3B30B482-11B5-4F68-8566-F61A71C739BC}" dt="2024-02-28T02:21:09.660" v="10156" actId="1076"/>
          <ac:picMkLst>
            <pc:docMk/>
            <pc:sldMk cId="1866160706" sldId="323"/>
            <ac:picMk id="4" creationId="{AB5BD8CB-3981-A746-EE0D-2445EFC010C5}"/>
          </ac:picMkLst>
        </pc:picChg>
      </pc:sldChg>
      <pc:sldChg chg="addSp modSp mod">
        <pc:chgData name="Njau, Lewis M" userId="3dd4c632-384e-46fb-aad8-6a9831decfb1" providerId="ADAL" clId="{3B30B482-11B5-4F68-8566-F61A71C739BC}" dt="2024-02-28T02:50:25.943" v="11670" actId="255"/>
        <pc:sldMkLst>
          <pc:docMk/>
          <pc:sldMk cId="252359608" sldId="324"/>
        </pc:sldMkLst>
        <pc:spChg chg="mod">
          <ac:chgData name="Njau, Lewis M" userId="3dd4c632-384e-46fb-aad8-6a9831decfb1" providerId="ADAL" clId="{3B30B482-11B5-4F68-8566-F61A71C739BC}" dt="2024-02-28T02:50:25.943" v="11670" actId="255"/>
          <ac:spMkLst>
            <pc:docMk/>
            <pc:sldMk cId="252359608" sldId="324"/>
            <ac:spMk id="5" creationId="{85D9F803-CDBC-C74C-AF1B-2B5937D1C241}"/>
          </ac:spMkLst>
        </pc:spChg>
        <pc:spChg chg="mod">
          <ac:chgData name="Njau, Lewis M" userId="3dd4c632-384e-46fb-aad8-6a9831decfb1" providerId="ADAL" clId="{3B30B482-11B5-4F68-8566-F61A71C739BC}" dt="2024-02-28T02:27:39.323" v="10363" actId="20577"/>
          <ac:spMkLst>
            <pc:docMk/>
            <pc:sldMk cId="252359608" sldId="324"/>
            <ac:spMk id="12" creationId="{4D271BF5-BAA1-4CEB-A575-76A097FABBBA}"/>
          </ac:spMkLst>
        </pc:spChg>
        <pc:picChg chg="add mod">
          <ac:chgData name="Njau, Lewis M" userId="3dd4c632-384e-46fb-aad8-6a9831decfb1" providerId="ADAL" clId="{3B30B482-11B5-4F68-8566-F61A71C739BC}" dt="2024-02-28T02:25:48.923" v="10243" actId="1076"/>
          <ac:picMkLst>
            <pc:docMk/>
            <pc:sldMk cId="252359608" sldId="324"/>
            <ac:picMk id="4" creationId="{3961B42A-E53D-7168-61D1-07F6BD25253F}"/>
          </ac:picMkLst>
        </pc:picChg>
      </pc:sldChg>
      <pc:sldChg chg="addSp delSp modSp mod setBg">
        <pc:chgData name="Njau, Lewis M" userId="3dd4c632-384e-46fb-aad8-6a9831decfb1" providerId="ADAL" clId="{3B30B482-11B5-4F68-8566-F61A71C739BC}" dt="2024-02-28T02:55:09.338" v="11714" actId="26606"/>
        <pc:sldMkLst>
          <pc:docMk/>
          <pc:sldMk cId="724038033" sldId="330"/>
        </pc:sldMkLst>
        <pc:spChg chg="mod ord">
          <ac:chgData name="Njau, Lewis M" userId="3dd4c632-384e-46fb-aad8-6a9831decfb1" providerId="ADAL" clId="{3B30B482-11B5-4F68-8566-F61A71C739BC}" dt="2024-02-28T02:55:09.338" v="11714" actId="26606"/>
          <ac:spMkLst>
            <pc:docMk/>
            <pc:sldMk cId="724038033" sldId="330"/>
            <ac:spMk id="4" creationId="{E2403FD9-22AB-4833-9FE0-E1E67C96862D}"/>
          </ac:spMkLst>
        </pc:spChg>
        <pc:spChg chg="del">
          <ac:chgData name="Njau, Lewis M" userId="3dd4c632-384e-46fb-aad8-6a9831decfb1" providerId="ADAL" clId="{3B30B482-11B5-4F68-8566-F61A71C739BC}" dt="2024-02-28T02:55:09.338" v="11714" actId="26606"/>
          <ac:spMkLst>
            <pc:docMk/>
            <pc:sldMk cId="724038033" sldId="330"/>
            <ac:spMk id="10" creationId="{79EF1473-3ADD-43F1-A495-57AAB7FD902F}"/>
          </ac:spMkLst>
        </pc:spChg>
        <pc:spChg chg="mod">
          <ac:chgData name="Njau, Lewis M" userId="3dd4c632-384e-46fb-aad8-6a9831decfb1" providerId="ADAL" clId="{3B30B482-11B5-4F68-8566-F61A71C739BC}" dt="2024-02-28T02:55:09.338" v="11714" actId="26606"/>
          <ac:spMkLst>
            <pc:docMk/>
            <pc:sldMk cId="724038033" sldId="330"/>
            <ac:spMk id="19" creationId="{6CA66F18-AF00-434A-AB3C-61097BEAE5FA}"/>
          </ac:spMkLst>
        </pc:spChg>
        <pc:spChg chg="add">
          <ac:chgData name="Njau, Lewis M" userId="3dd4c632-384e-46fb-aad8-6a9831decfb1" providerId="ADAL" clId="{3B30B482-11B5-4F68-8566-F61A71C739BC}" dt="2024-02-28T02:55:09.338" v="11714" actId="26606"/>
          <ac:spMkLst>
            <pc:docMk/>
            <pc:sldMk cId="724038033" sldId="330"/>
            <ac:spMk id="25" creationId="{6C4028FD-8BAA-4A19-BFDE-594D991B7552}"/>
          </ac:spMkLst>
        </pc:spChg>
        <pc:graphicFrameChg chg="add">
          <ac:chgData name="Njau, Lewis M" userId="3dd4c632-384e-46fb-aad8-6a9831decfb1" providerId="ADAL" clId="{3B30B482-11B5-4F68-8566-F61A71C739BC}" dt="2024-02-28T02:55:09.338" v="11714" actId="26606"/>
          <ac:graphicFrameMkLst>
            <pc:docMk/>
            <pc:sldMk cId="724038033" sldId="330"/>
            <ac:graphicFrameMk id="21" creationId="{D639D4A7-769F-659D-A858-EBB26C7B90D1}"/>
          </ac:graphicFrameMkLst>
        </pc:graphicFrameChg>
      </pc:sldChg>
      <pc:sldChg chg="modSp mod">
        <pc:chgData name="Njau, Lewis M" userId="3dd4c632-384e-46fb-aad8-6a9831decfb1" providerId="ADAL" clId="{3B30B482-11B5-4F68-8566-F61A71C739BC}" dt="2024-02-14T02:15:19.756" v="658" actId="20577"/>
        <pc:sldMkLst>
          <pc:docMk/>
          <pc:sldMk cId="1980221439" sldId="331"/>
        </pc:sldMkLst>
        <pc:spChg chg="mod">
          <ac:chgData name="Njau, Lewis M" userId="3dd4c632-384e-46fb-aad8-6a9831decfb1" providerId="ADAL" clId="{3B30B482-11B5-4F68-8566-F61A71C739BC}" dt="2024-02-14T02:15:19.756" v="658" actId="20577"/>
          <ac:spMkLst>
            <pc:docMk/>
            <pc:sldMk cId="1980221439" sldId="331"/>
            <ac:spMk id="10" creationId="{79EF1473-3ADD-43F1-A495-57AAB7FD902F}"/>
          </ac:spMkLst>
        </pc:spChg>
      </pc:sldChg>
    </pc:docChg>
  </pc:docChgLst>
  <pc:docChgLst>
    <pc:chgData name="Njau, Lewis M" userId="3dd4c632-384e-46fb-aad8-6a9831decfb1" providerId="ADAL" clId="{7AED4E79-486D-B049-94B0-AAA11B79E321}"/>
    <pc:docChg chg="undo custSel modSld">
      <pc:chgData name="Njau, Lewis M" userId="3dd4c632-384e-46fb-aad8-6a9831decfb1" providerId="ADAL" clId="{7AED4E79-486D-B049-94B0-AAA11B79E321}" dt="2024-02-26T22:21:32.009" v="1547" actId="20577"/>
      <pc:docMkLst>
        <pc:docMk/>
      </pc:docMkLst>
      <pc:sldChg chg="modSp mod">
        <pc:chgData name="Njau, Lewis M" userId="3dd4c632-384e-46fb-aad8-6a9831decfb1" providerId="ADAL" clId="{7AED4E79-486D-B049-94B0-AAA11B79E321}" dt="2024-02-20T21:20:09.744" v="1539" actId="20577"/>
        <pc:sldMkLst>
          <pc:docMk/>
          <pc:sldMk cId="1553432724" sldId="262"/>
        </pc:sldMkLst>
        <pc:spChg chg="mod">
          <ac:chgData name="Njau, Lewis M" userId="3dd4c632-384e-46fb-aad8-6a9831decfb1" providerId="ADAL" clId="{7AED4E79-486D-B049-94B0-AAA11B79E321}" dt="2024-02-20T21:20:09.744" v="1539" actId="20577"/>
          <ac:spMkLst>
            <pc:docMk/>
            <pc:sldMk cId="1553432724" sldId="262"/>
            <ac:spMk id="7" creationId="{0BFEC426-B615-E549-83E5-140FD588BC64}"/>
          </ac:spMkLst>
        </pc:spChg>
      </pc:sldChg>
      <pc:sldChg chg="modSp mod">
        <pc:chgData name="Njau, Lewis M" userId="3dd4c632-384e-46fb-aad8-6a9831decfb1" providerId="ADAL" clId="{7AED4E79-486D-B049-94B0-AAA11B79E321}" dt="2024-02-20T21:21:35.269" v="1540" actId="20577"/>
        <pc:sldMkLst>
          <pc:docMk/>
          <pc:sldMk cId="3288665831" sldId="263"/>
        </pc:sldMkLst>
        <pc:spChg chg="mod">
          <ac:chgData name="Njau, Lewis M" userId="3dd4c632-384e-46fb-aad8-6a9831decfb1" providerId="ADAL" clId="{7AED4E79-486D-B049-94B0-AAA11B79E321}" dt="2024-02-20T21:21:35.269" v="1540" actId="20577"/>
          <ac:spMkLst>
            <pc:docMk/>
            <pc:sldMk cId="3288665831" sldId="263"/>
            <ac:spMk id="5" creationId="{1B07C49E-AFFC-EC46-8930-E4D428F5F943}"/>
          </ac:spMkLst>
        </pc:spChg>
      </pc:sldChg>
      <pc:sldChg chg="modSp mod">
        <pc:chgData name="Njau, Lewis M" userId="3dd4c632-384e-46fb-aad8-6a9831decfb1" providerId="ADAL" clId="{7AED4E79-486D-B049-94B0-AAA11B79E321}" dt="2024-02-26T22:21:32.009" v="1547" actId="20577"/>
        <pc:sldMkLst>
          <pc:docMk/>
          <pc:sldMk cId="3145340593" sldId="306"/>
        </pc:sldMkLst>
        <pc:spChg chg="mod">
          <ac:chgData name="Njau, Lewis M" userId="3dd4c632-384e-46fb-aad8-6a9831decfb1" providerId="ADAL" clId="{7AED4E79-486D-B049-94B0-AAA11B79E321}" dt="2024-02-26T22:21:32.009" v="1547" actId="20577"/>
          <ac:spMkLst>
            <pc:docMk/>
            <pc:sldMk cId="3145340593" sldId="306"/>
            <ac:spMk id="3" creationId="{373827F3-F386-AA4E-80ED-D86DEF8C158D}"/>
          </ac:spMkLst>
        </pc:spChg>
      </pc:sldChg>
      <pc:sldChg chg="modSp mod">
        <pc:chgData name="Njau, Lewis M" userId="3dd4c632-384e-46fb-aad8-6a9831decfb1" providerId="ADAL" clId="{7AED4E79-486D-B049-94B0-AAA11B79E321}" dt="2024-02-26T22:21:14.216" v="1544" actId="255"/>
        <pc:sldMkLst>
          <pc:docMk/>
          <pc:sldMk cId="1106727586" sldId="307"/>
        </pc:sldMkLst>
        <pc:spChg chg="mod">
          <ac:chgData name="Njau, Lewis M" userId="3dd4c632-384e-46fb-aad8-6a9831decfb1" providerId="ADAL" clId="{7AED4E79-486D-B049-94B0-AAA11B79E321}" dt="2024-02-26T22:21:14.216" v="1544" actId="255"/>
          <ac:spMkLst>
            <pc:docMk/>
            <pc:sldMk cId="1106727586" sldId="307"/>
            <ac:spMk id="3" creationId="{373827F3-F386-AA4E-80ED-D86DEF8C158D}"/>
          </ac:spMkLst>
        </pc:spChg>
      </pc:sldChg>
      <pc:sldChg chg="addSp delSp modSp mod">
        <pc:chgData name="Njau, Lewis M" userId="3dd4c632-384e-46fb-aad8-6a9831decfb1" providerId="ADAL" clId="{7AED4E79-486D-B049-94B0-AAA11B79E321}" dt="2024-02-20T20:55:02.566" v="660" actId="27636"/>
        <pc:sldMkLst>
          <pc:docMk/>
          <pc:sldMk cId="1980221439" sldId="331"/>
        </pc:sldMkLst>
        <pc:spChg chg="add del mod">
          <ac:chgData name="Njau, Lewis M" userId="3dd4c632-384e-46fb-aad8-6a9831decfb1" providerId="ADAL" clId="{7AED4E79-486D-B049-94B0-AAA11B79E321}" dt="2024-02-13T23:35:28.870" v="443"/>
          <ac:spMkLst>
            <pc:docMk/>
            <pc:sldMk cId="1980221439" sldId="331"/>
            <ac:spMk id="2" creationId="{D69DDE74-0BA4-41BB-4D3D-4B16CAE16A8A}"/>
          </ac:spMkLst>
        </pc:spChg>
        <pc:spChg chg="mod">
          <ac:chgData name="Njau, Lewis M" userId="3dd4c632-384e-46fb-aad8-6a9831decfb1" providerId="ADAL" clId="{7AED4E79-486D-B049-94B0-AAA11B79E321}" dt="2024-02-20T20:54:13.401" v="653" actId="1076"/>
          <ac:spMkLst>
            <pc:docMk/>
            <pc:sldMk cId="1980221439" sldId="331"/>
            <ac:spMk id="4" creationId="{E2403FD9-22AB-4833-9FE0-E1E67C96862D}"/>
          </ac:spMkLst>
        </pc:spChg>
        <pc:spChg chg="mod">
          <ac:chgData name="Njau, Lewis M" userId="3dd4c632-384e-46fb-aad8-6a9831decfb1" providerId="ADAL" clId="{7AED4E79-486D-B049-94B0-AAA11B79E321}" dt="2024-02-20T20:55:02.566" v="660" actId="27636"/>
          <ac:spMkLst>
            <pc:docMk/>
            <pc:sldMk cId="1980221439" sldId="331"/>
            <ac:spMk id="10" creationId="{79EF1473-3ADD-43F1-A495-57AAB7FD902F}"/>
          </ac:spMkLst>
        </pc:spChg>
      </pc:sldChg>
      <pc:sldChg chg="modSp mod">
        <pc:chgData name="Njau, Lewis M" userId="3dd4c632-384e-46fb-aad8-6a9831decfb1" providerId="ADAL" clId="{7AED4E79-486D-B049-94B0-AAA11B79E321}" dt="2024-02-20T21:06:33.997" v="1138" actId="5793"/>
        <pc:sldMkLst>
          <pc:docMk/>
          <pc:sldMk cId="2560061391" sldId="332"/>
        </pc:sldMkLst>
        <pc:spChg chg="mod">
          <ac:chgData name="Njau, Lewis M" userId="3dd4c632-384e-46fb-aad8-6a9831decfb1" providerId="ADAL" clId="{7AED4E79-486D-B049-94B0-AAA11B79E321}" dt="2024-02-20T21:06:33.997" v="1138" actId="5793"/>
          <ac:spMkLst>
            <pc:docMk/>
            <pc:sldMk cId="2560061391" sldId="332"/>
            <ac:spMk id="5" creationId="{8E999A1B-8752-489F-A63B-EA2F60186B52}"/>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350587-0041-4BC8-BB45-B826064EA61D}"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1D2EC14-46CA-4CEA-A2A4-C60114AD91F3}">
      <dgm:prSet/>
      <dgm:spPr/>
      <dgm:t>
        <a:bodyPr/>
        <a:lstStyle/>
        <a:p>
          <a:r>
            <a:rPr lang="en-US" dirty="0"/>
            <a:t>Executive Summary</a:t>
          </a:r>
        </a:p>
      </dgm:t>
    </dgm:pt>
    <dgm:pt modelId="{742E7BCD-2721-4325-B1F3-31267A72D4A8}" type="parTrans" cxnId="{65254B05-8F08-456B-B340-14D8B17D3E51}">
      <dgm:prSet/>
      <dgm:spPr/>
      <dgm:t>
        <a:bodyPr/>
        <a:lstStyle/>
        <a:p>
          <a:endParaRPr lang="en-US"/>
        </a:p>
      </dgm:t>
    </dgm:pt>
    <dgm:pt modelId="{3EF527F8-D4C7-43FA-A179-0E51CCA146D7}" type="sibTrans" cxnId="{65254B05-8F08-456B-B340-14D8B17D3E51}">
      <dgm:prSet/>
      <dgm:spPr/>
      <dgm:t>
        <a:bodyPr/>
        <a:lstStyle/>
        <a:p>
          <a:endParaRPr lang="en-US"/>
        </a:p>
      </dgm:t>
    </dgm:pt>
    <dgm:pt modelId="{4DC1412F-2222-4A8A-A3ED-48BCD44D2732}">
      <dgm:prSet/>
      <dgm:spPr/>
      <dgm:t>
        <a:bodyPr/>
        <a:lstStyle/>
        <a:p>
          <a:r>
            <a:rPr lang="en-US"/>
            <a:t>Introduction</a:t>
          </a:r>
        </a:p>
      </dgm:t>
    </dgm:pt>
    <dgm:pt modelId="{B4E8E1E6-C1C6-42E3-8FFC-A5212C60197D}" type="parTrans" cxnId="{081AA9A9-38D9-4EC9-BA9E-17539A5F3C8C}">
      <dgm:prSet/>
      <dgm:spPr/>
      <dgm:t>
        <a:bodyPr/>
        <a:lstStyle/>
        <a:p>
          <a:endParaRPr lang="en-US"/>
        </a:p>
      </dgm:t>
    </dgm:pt>
    <dgm:pt modelId="{F947769A-5B33-4448-8E50-5C076AEBEE33}" type="sibTrans" cxnId="{081AA9A9-38D9-4EC9-BA9E-17539A5F3C8C}">
      <dgm:prSet/>
      <dgm:spPr/>
      <dgm:t>
        <a:bodyPr/>
        <a:lstStyle/>
        <a:p>
          <a:endParaRPr lang="en-US"/>
        </a:p>
      </dgm:t>
    </dgm:pt>
    <dgm:pt modelId="{341862D7-5315-4AA9-A6E9-8DCE71DE43EC}">
      <dgm:prSet/>
      <dgm:spPr/>
      <dgm:t>
        <a:bodyPr/>
        <a:lstStyle/>
        <a:p>
          <a:r>
            <a:rPr lang="en-US"/>
            <a:t>Methodology</a:t>
          </a:r>
        </a:p>
      </dgm:t>
    </dgm:pt>
    <dgm:pt modelId="{1EE85FDB-3149-4CC1-A980-A6325C741F5A}" type="parTrans" cxnId="{6113621E-93F6-46D3-A43C-A19332406B49}">
      <dgm:prSet/>
      <dgm:spPr/>
      <dgm:t>
        <a:bodyPr/>
        <a:lstStyle/>
        <a:p>
          <a:endParaRPr lang="en-US"/>
        </a:p>
      </dgm:t>
    </dgm:pt>
    <dgm:pt modelId="{DD88CC1A-9216-4279-BEBE-9ABBC27D34DB}" type="sibTrans" cxnId="{6113621E-93F6-46D3-A43C-A19332406B49}">
      <dgm:prSet/>
      <dgm:spPr/>
      <dgm:t>
        <a:bodyPr/>
        <a:lstStyle/>
        <a:p>
          <a:endParaRPr lang="en-US"/>
        </a:p>
      </dgm:t>
    </dgm:pt>
    <dgm:pt modelId="{F34FF67D-827C-46DF-A85F-CE622DECA6AA}">
      <dgm:prSet/>
      <dgm:spPr/>
      <dgm:t>
        <a:bodyPr/>
        <a:lstStyle/>
        <a:p>
          <a:r>
            <a:rPr lang="en-US"/>
            <a:t>Results</a:t>
          </a:r>
        </a:p>
      </dgm:t>
    </dgm:pt>
    <dgm:pt modelId="{485705FB-742D-48EB-B8D8-23CE9036890C}" type="parTrans" cxnId="{CB798D5B-A99B-47DE-8DA4-7FEC3B90EBFB}">
      <dgm:prSet/>
      <dgm:spPr/>
      <dgm:t>
        <a:bodyPr/>
        <a:lstStyle/>
        <a:p>
          <a:endParaRPr lang="en-US"/>
        </a:p>
      </dgm:t>
    </dgm:pt>
    <dgm:pt modelId="{C8AB4CCC-8EBA-45D0-9D53-26952EE5E002}" type="sibTrans" cxnId="{CB798D5B-A99B-47DE-8DA4-7FEC3B90EBFB}">
      <dgm:prSet/>
      <dgm:spPr/>
      <dgm:t>
        <a:bodyPr/>
        <a:lstStyle/>
        <a:p>
          <a:endParaRPr lang="en-US"/>
        </a:p>
      </dgm:t>
    </dgm:pt>
    <dgm:pt modelId="{E57033D2-1B32-4B9F-8E57-04A43D06CD2F}">
      <dgm:prSet/>
      <dgm:spPr/>
      <dgm:t>
        <a:bodyPr/>
        <a:lstStyle/>
        <a:p>
          <a:r>
            <a:rPr lang="en-US"/>
            <a:t>Conclusion</a:t>
          </a:r>
        </a:p>
      </dgm:t>
    </dgm:pt>
    <dgm:pt modelId="{553556C3-F612-46B9-AF27-E7EBC20F7409}" type="parTrans" cxnId="{19710B19-86AB-433F-B2BC-52157F1EC153}">
      <dgm:prSet/>
      <dgm:spPr/>
      <dgm:t>
        <a:bodyPr/>
        <a:lstStyle/>
        <a:p>
          <a:endParaRPr lang="en-US"/>
        </a:p>
      </dgm:t>
    </dgm:pt>
    <dgm:pt modelId="{F7E5B33C-BE8C-4375-BBDF-CD241D886EFB}" type="sibTrans" cxnId="{19710B19-86AB-433F-B2BC-52157F1EC153}">
      <dgm:prSet/>
      <dgm:spPr/>
      <dgm:t>
        <a:bodyPr/>
        <a:lstStyle/>
        <a:p>
          <a:endParaRPr lang="en-US"/>
        </a:p>
      </dgm:t>
    </dgm:pt>
    <dgm:pt modelId="{BFF67BFF-E14E-429A-9F9B-03162F232892}">
      <dgm:prSet/>
      <dgm:spPr/>
      <dgm:t>
        <a:bodyPr/>
        <a:lstStyle/>
        <a:p>
          <a:r>
            <a:rPr lang="en-US" dirty="0"/>
            <a:t>Appendix</a:t>
          </a:r>
        </a:p>
      </dgm:t>
    </dgm:pt>
    <dgm:pt modelId="{21D46E83-7C36-40F3-8A6A-3C5BD2A0A6EF}" type="parTrans" cxnId="{15EDEB2A-BB9C-4F4D-A783-27A802CA6E45}">
      <dgm:prSet/>
      <dgm:spPr/>
      <dgm:t>
        <a:bodyPr/>
        <a:lstStyle/>
        <a:p>
          <a:endParaRPr lang="en-US"/>
        </a:p>
      </dgm:t>
    </dgm:pt>
    <dgm:pt modelId="{8CEA92DF-CDDC-4670-9D82-40219677EC1F}" type="sibTrans" cxnId="{15EDEB2A-BB9C-4F4D-A783-27A802CA6E45}">
      <dgm:prSet/>
      <dgm:spPr/>
      <dgm:t>
        <a:bodyPr/>
        <a:lstStyle/>
        <a:p>
          <a:endParaRPr lang="en-US"/>
        </a:p>
      </dgm:t>
    </dgm:pt>
    <dgm:pt modelId="{F62E4B10-D215-43C4-AC11-5ED2D5C03959}" type="pres">
      <dgm:prSet presAssocID="{97350587-0041-4BC8-BB45-B826064EA61D}" presName="root" presStyleCnt="0">
        <dgm:presLayoutVars>
          <dgm:dir/>
          <dgm:resizeHandles val="exact"/>
        </dgm:presLayoutVars>
      </dgm:prSet>
      <dgm:spPr/>
    </dgm:pt>
    <dgm:pt modelId="{BA1E99E1-FFDB-470C-AE8D-46921ECA1D0B}" type="pres">
      <dgm:prSet presAssocID="{97350587-0041-4BC8-BB45-B826064EA61D}" presName="container" presStyleCnt="0">
        <dgm:presLayoutVars>
          <dgm:dir/>
          <dgm:resizeHandles val="exact"/>
        </dgm:presLayoutVars>
      </dgm:prSet>
      <dgm:spPr/>
    </dgm:pt>
    <dgm:pt modelId="{AF5D262F-EECC-4093-9555-A24C195B168A}" type="pres">
      <dgm:prSet presAssocID="{71D2EC14-46CA-4CEA-A2A4-C60114AD91F3}" presName="compNode" presStyleCnt="0"/>
      <dgm:spPr/>
    </dgm:pt>
    <dgm:pt modelId="{F4C35DC9-9C9A-420F-97A8-E3D9FFF863F5}" type="pres">
      <dgm:prSet presAssocID="{71D2EC14-46CA-4CEA-A2A4-C60114AD91F3}" presName="iconBgRect" presStyleLbl="bgShp" presStyleIdx="0" presStyleCnt="6"/>
      <dgm:spPr/>
    </dgm:pt>
    <dgm:pt modelId="{2BF1911F-01E1-4789-8393-C11D89A5F2B1}" type="pres">
      <dgm:prSet presAssocID="{71D2EC14-46CA-4CEA-A2A4-C60114AD91F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AC597143-1FDB-4E0C-99FA-2DF68E3B4F54}" type="pres">
      <dgm:prSet presAssocID="{71D2EC14-46CA-4CEA-A2A4-C60114AD91F3}" presName="spaceRect" presStyleCnt="0"/>
      <dgm:spPr/>
    </dgm:pt>
    <dgm:pt modelId="{15D3BE08-A1AB-4D3C-8C71-10155D19A398}" type="pres">
      <dgm:prSet presAssocID="{71D2EC14-46CA-4CEA-A2A4-C60114AD91F3}" presName="textRect" presStyleLbl="revTx" presStyleIdx="0" presStyleCnt="6">
        <dgm:presLayoutVars>
          <dgm:chMax val="1"/>
          <dgm:chPref val="1"/>
        </dgm:presLayoutVars>
      </dgm:prSet>
      <dgm:spPr/>
    </dgm:pt>
    <dgm:pt modelId="{FEB7536D-6417-494F-8237-67E23C1080A4}" type="pres">
      <dgm:prSet presAssocID="{3EF527F8-D4C7-43FA-A179-0E51CCA146D7}" presName="sibTrans" presStyleLbl="sibTrans2D1" presStyleIdx="0" presStyleCnt="0"/>
      <dgm:spPr/>
    </dgm:pt>
    <dgm:pt modelId="{35B90D6B-BCC0-4A53-9267-409B00FE312E}" type="pres">
      <dgm:prSet presAssocID="{4DC1412F-2222-4A8A-A3ED-48BCD44D2732}" presName="compNode" presStyleCnt="0"/>
      <dgm:spPr/>
    </dgm:pt>
    <dgm:pt modelId="{D64BD4C3-5928-4FFB-B1C8-652FE805687B}" type="pres">
      <dgm:prSet presAssocID="{4DC1412F-2222-4A8A-A3ED-48BCD44D2732}" presName="iconBgRect" presStyleLbl="bgShp" presStyleIdx="1" presStyleCnt="6"/>
      <dgm:spPr/>
    </dgm:pt>
    <dgm:pt modelId="{72B82AAC-574A-419B-9AF3-A87A130296B1}" type="pres">
      <dgm:prSet presAssocID="{4DC1412F-2222-4A8A-A3ED-48BCD44D273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40D58CA6-1703-4ABC-ABF0-7FE2FDC4AFCE}" type="pres">
      <dgm:prSet presAssocID="{4DC1412F-2222-4A8A-A3ED-48BCD44D2732}" presName="spaceRect" presStyleCnt="0"/>
      <dgm:spPr/>
    </dgm:pt>
    <dgm:pt modelId="{D3D41A1F-6404-45E1-99E3-EC7938F78735}" type="pres">
      <dgm:prSet presAssocID="{4DC1412F-2222-4A8A-A3ED-48BCD44D2732}" presName="textRect" presStyleLbl="revTx" presStyleIdx="1" presStyleCnt="6">
        <dgm:presLayoutVars>
          <dgm:chMax val="1"/>
          <dgm:chPref val="1"/>
        </dgm:presLayoutVars>
      </dgm:prSet>
      <dgm:spPr/>
    </dgm:pt>
    <dgm:pt modelId="{7237565A-2E0F-4EB2-A962-EE7902E33E80}" type="pres">
      <dgm:prSet presAssocID="{F947769A-5B33-4448-8E50-5C076AEBEE33}" presName="sibTrans" presStyleLbl="sibTrans2D1" presStyleIdx="0" presStyleCnt="0"/>
      <dgm:spPr/>
    </dgm:pt>
    <dgm:pt modelId="{A6C0AEDF-4221-4803-BF54-13E7F0D592B1}" type="pres">
      <dgm:prSet presAssocID="{341862D7-5315-4AA9-A6E9-8DCE71DE43EC}" presName="compNode" presStyleCnt="0"/>
      <dgm:spPr/>
    </dgm:pt>
    <dgm:pt modelId="{B70A1E2B-DDC2-47AA-8329-C9BB879A5354}" type="pres">
      <dgm:prSet presAssocID="{341862D7-5315-4AA9-A6E9-8DCE71DE43EC}" presName="iconBgRect" presStyleLbl="bgShp" presStyleIdx="2" presStyleCnt="6"/>
      <dgm:spPr/>
    </dgm:pt>
    <dgm:pt modelId="{1FB1AAA7-1234-460A-82D2-B53CFE7190F9}" type="pres">
      <dgm:prSet presAssocID="{341862D7-5315-4AA9-A6E9-8DCE71DE43E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E8302AE2-5800-4C03-BA85-3BE58DC63F6E}" type="pres">
      <dgm:prSet presAssocID="{341862D7-5315-4AA9-A6E9-8DCE71DE43EC}" presName="spaceRect" presStyleCnt="0"/>
      <dgm:spPr/>
    </dgm:pt>
    <dgm:pt modelId="{F3FC6258-E124-417B-BFF8-86ACEFCE0823}" type="pres">
      <dgm:prSet presAssocID="{341862D7-5315-4AA9-A6E9-8DCE71DE43EC}" presName="textRect" presStyleLbl="revTx" presStyleIdx="2" presStyleCnt="6">
        <dgm:presLayoutVars>
          <dgm:chMax val="1"/>
          <dgm:chPref val="1"/>
        </dgm:presLayoutVars>
      </dgm:prSet>
      <dgm:spPr/>
    </dgm:pt>
    <dgm:pt modelId="{31FB3755-4467-4AD4-9FDE-A093DEA9FD31}" type="pres">
      <dgm:prSet presAssocID="{DD88CC1A-9216-4279-BEBE-9ABBC27D34DB}" presName="sibTrans" presStyleLbl="sibTrans2D1" presStyleIdx="0" presStyleCnt="0"/>
      <dgm:spPr/>
    </dgm:pt>
    <dgm:pt modelId="{8CCE8874-B3D1-4ACA-9BA3-6FDA1D61FD28}" type="pres">
      <dgm:prSet presAssocID="{F34FF67D-827C-46DF-A85F-CE622DECA6AA}" presName="compNode" presStyleCnt="0"/>
      <dgm:spPr/>
    </dgm:pt>
    <dgm:pt modelId="{3FBB5023-F10F-4A57-AED4-91C88AB292D7}" type="pres">
      <dgm:prSet presAssocID="{F34FF67D-827C-46DF-A85F-CE622DECA6AA}" presName="iconBgRect" presStyleLbl="bgShp" presStyleIdx="3" presStyleCnt="6"/>
      <dgm:spPr/>
    </dgm:pt>
    <dgm:pt modelId="{8EB848FD-AFC2-4556-ABBB-88F0947455F4}" type="pres">
      <dgm:prSet presAssocID="{F34FF67D-827C-46DF-A85F-CE622DECA6A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FF81F087-0203-4627-B546-8298842C8655}" type="pres">
      <dgm:prSet presAssocID="{F34FF67D-827C-46DF-A85F-CE622DECA6AA}" presName="spaceRect" presStyleCnt="0"/>
      <dgm:spPr/>
    </dgm:pt>
    <dgm:pt modelId="{771FF8C6-72F0-48CC-B4C7-1FDD051AEB54}" type="pres">
      <dgm:prSet presAssocID="{F34FF67D-827C-46DF-A85F-CE622DECA6AA}" presName="textRect" presStyleLbl="revTx" presStyleIdx="3" presStyleCnt="6">
        <dgm:presLayoutVars>
          <dgm:chMax val="1"/>
          <dgm:chPref val="1"/>
        </dgm:presLayoutVars>
      </dgm:prSet>
      <dgm:spPr/>
    </dgm:pt>
    <dgm:pt modelId="{C5300A73-A573-4A58-B6D7-B14693AC8652}" type="pres">
      <dgm:prSet presAssocID="{C8AB4CCC-8EBA-45D0-9D53-26952EE5E002}" presName="sibTrans" presStyleLbl="sibTrans2D1" presStyleIdx="0" presStyleCnt="0"/>
      <dgm:spPr/>
    </dgm:pt>
    <dgm:pt modelId="{115F4B3C-B1D2-4F33-AC7E-285F1D0650AF}" type="pres">
      <dgm:prSet presAssocID="{E57033D2-1B32-4B9F-8E57-04A43D06CD2F}" presName="compNode" presStyleCnt="0"/>
      <dgm:spPr/>
    </dgm:pt>
    <dgm:pt modelId="{1053BAF2-C388-498F-9DFA-560E51279729}" type="pres">
      <dgm:prSet presAssocID="{E57033D2-1B32-4B9F-8E57-04A43D06CD2F}" presName="iconBgRect" presStyleLbl="bgShp" presStyleIdx="4" presStyleCnt="6"/>
      <dgm:spPr/>
    </dgm:pt>
    <dgm:pt modelId="{7E9CC474-811B-4EE1-AFCF-093C57BC68AE}" type="pres">
      <dgm:prSet presAssocID="{E57033D2-1B32-4B9F-8E57-04A43D06CD2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2223F84F-B759-4B0F-8A63-F518FBF5D6B3}" type="pres">
      <dgm:prSet presAssocID="{E57033D2-1B32-4B9F-8E57-04A43D06CD2F}" presName="spaceRect" presStyleCnt="0"/>
      <dgm:spPr/>
    </dgm:pt>
    <dgm:pt modelId="{1645F9CD-B0CE-4E76-AF0D-4404B394DD2E}" type="pres">
      <dgm:prSet presAssocID="{E57033D2-1B32-4B9F-8E57-04A43D06CD2F}" presName="textRect" presStyleLbl="revTx" presStyleIdx="4" presStyleCnt="6">
        <dgm:presLayoutVars>
          <dgm:chMax val="1"/>
          <dgm:chPref val="1"/>
        </dgm:presLayoutVars>
      </dgm:prSet>
      <dgm:spPr/>
    </dgm:pt>
    <dgm:pt modelId="{9E8F95B4-2988-4ABE-BDB9-24FC88828302}" type="pres">
      <dgm:prSet presAssocID="{F7E5B33C-BE8C-4375-BBDF-CD241D886EFB}" presName="sibTrans" presStyleLbl="sibTrans2D1" presStyleIdx="0" presStyleCnt="0"/>
      <dgm:spPr/>
    </dgm:pt>
    <dgm:pt modelId="{2526AED8-BE76-4CDE-A388-14A651599305}" type="pres">
      <dgm:prSet presAssocID="{BFF67BFF-E14E-429A-9F9B-03162F232892}" presName="compNode" presStyleCnt="0"/>
      <dgm:spPr/>
    </dgm:pt>
    <dgm:pt modelId="{BDFAC5A6-4A20-40F1-9E32-EAF55A0E3679}" type="pres">
      <dgm:prSet presAssocID="{BFF67BFF-E14E-429A-9F9B-03162F232892}" presName="iconBgRect" presStyleLbl="bgShp" presStyleIdx="5" presStyleCnt="6"/>
      <dgm:spPr/>
    </dgm:pt>
    <dgm:pt modelId="{E4C5D94F-628F-400C-9E30-1CC826C79938}" type="pres">
      <dgm:prSet presAssocID="{BFF67BFF-E14E-429A-9F9B-03162F23289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7E56B8F6-8FA5-48B9-897E-B2F307C1642A}" type="pres">
      <dgm:prSet presAssocID="{BFF67BFF-E14E-429A-9F9B-03162F232892}" presName="spaceRect" presStyleCnt="0"/>
      <dgm:spPr/>
    </dgm:pt>
    <dgm:pt modelId="{23FC0295-E5FC-45AF-9CFF-EEBED44E54E8}" type="pres">
      <dgm:prSet presAssocID="{BFF67BFF-E14E-429A-9F9B-03162F232892}" presName="textRect" presStyleLbl="revTx" presStyleIdx="5" presStyleCnt="6">
        <dgm:presLayoutVars>
          <dgm:chMax val="1"/>
          <dgm:chPref val="1"/>
        </dgm:presLayoutVars>
      </dgm:prSet>
      <dgm:spPr/>
    </dgm:pt>
  </dgm:ptLst>
  <dgm:cxnLst>
    <dgm:cxn modelId="{65254B05-8F08-456B-B340-14D8B17D3E51}" srcId="{97350587-0041-4BC8-BB45-B826064EA61D}" destId="{71D2EC14-46CA-4CEA-A2A4-C60114AD91F3}" srcOrd="0" destOrd="0" parTransId="{742E7BCD-2721-4325-B1F3-31267A72D4A8}" sibTransId="{3EF527F8-D4C7-43FA-A179-0E51CCA146D7}"/>
    <dgm:cxn modelId="{19710B19-86AB-433F-B2BC-52157F1EC153}" srcId="{97350587-0041-4BC8-BB45-B826064EA61D}" destId="{E57033D2-1B32-4B9F-8E57-04A43D06CD2F}" srcOrd="4" destOrd="0" parTransId="{553556C3-F612-46B9-AF27-E7EBC20F7409}" sibTransId="{F7E5B33C-BE8C-4375-BBDF-CD241D886EFB}"/>
    <dgm:cxn modelId="{EBA2E819-7FC7-4097-9BA4-E0780742C034}" type="presOf" srcId="{F947769A-5B33-4448-8E50-5C076AEBEE33}" destId="{7237565A-2E0F-4EB2-A962-EE7902E33E80}" srcOrd="0" destOrd="0" presId="urn:microsoft.com/office/officeart/2018/2/layout/IconCircleList"/>
    <dgm:cxn modelId="{6113621E-93F6-46D3-A43C-A19332406B49}" srcId="{97350587-0041-4BC8-BB45-B826064EA61D}" destId="{341862D7-5315-4AA9-A6E9-8DCE71DE43EC}" srcOrd="2" destOrd="0" parTransId="{1EE85FDB-3149-4CC1-A980-A6325C741F5A}" sibTransId="{DD88CC1A-9216-4279-BEBE-9ABBC27D34DB}"/>
    <dgm:cxn modelId="{554E6825-DD3B-4157-9CAB-BC30D206633C}" type="presOf" srcId="{71D2EC14-46CA-4CEA-A2A4-C60114AD91F3}" destId="{15D3BE08-A1AB-4D3C-8C71-10155D19A398}" srcOrd="0" destOrd="0" presId="urn:microsoft.com/office/officeart/2018/2/layout/IconCircleList"/>
    <dgm:cxn modelId="{00F2E227-7B9B-45CF-8501-CA2A95ED7457}" type="presOf" srcId="{BFF67BFF-E14E-429A-9F9B-03162F232892}" destId="{23FC0295-E5FC-45AF-9CFF-EEBED44E54E8}" srcOrd="0" destOrd="0" presId="urn:microsoft.com/office/officeart/2018/2/layout/IconCircleList"/>
    <dgm:cxn modelId="{90B6DA2A-6761-4B10-9FF9-28D885F91FB6}" type="presOf" srcId="{F34FF67D-827C-46DF-A85F-CE622DECA6AA}" destId="{771FF8C6-72F0-48CC-B4C7-1FDD051AEB54}" srcOrd="0" destOrd="0" presId="urn:microsoft.com/office/officeart/2018/2/layout/IconCircleList"/>
    <dgm:cxn modelId="{15EDEB2A-BB9C-4F4D-A783-27A802CA6E45}" srcId="{97350587-0041-4BC8-BB45-B826064EA61D}" destId="{BFF67BFF-E14E-429A-9F9B-03162F232892}" srcOrd="5" destOrd="0" parTransId="{21D46E83-7C36-40F3-8A6A-3C5BD2A0A6EF}" sibTransId="{8CEA92DF-CDDC-4670-9D82-40219677EC1F}"/>
    <dgm:cxn modelId="{9E30B53D-CCFC-4040-82EE-CF5421115327}" type="presOf" srcId="{F7E5B33C-BE8C-4375-BBDF-CD241D886EFB}" destId="{9E8F95B4-2988-4ABE-BDB9-24FC88828302}" srcOrd="0" destOrd="0" presId="urn:microsoft.com/office/officeart/2018/2/layout/IconCircleList"/>
    <dgm:cxn modelId="{CB798D5B-A99B-47DE-8DA4-7FEC3B90EBFB}" srcId="{97350587-0041-4BC8-BB45-B826064EA61D}" destId="{F34FF67D-827C-46DF-A85F-CE622DECA6AA}" srcOrd="3" destOrd="0" parTransId="{485705FB-742D-48EB-B8D8-23CE9036890C}" sibTransId="{C8AB4CCC-8EBA-45D0-9D53-26952EE5E002}"/>
    <dgm:cxn modelId="{5CAF2D5E-F732-4816-92C9-0CE4BFAD0F1F}" type="presOf" srcId="{97350587-0041-4BC8-BB45-B826064EA61D}" destId="{F62E4B10-D215-43C4-AC11-5ED2D5C03959}" srcOrd="0" destOrd="0" presId="urn:microsoft.com/office/officeart/2018/2/layout/IconCircleList"/>
    <dgm:cxn modelId="{87884F6F-51FD-4DD4-A5E8-D7C0C25CB76B}" type="presOf" srcId="{C8AB4CCC-8EBA-45D0-9D53-26952EE5E002}" destId="{C5300A73-A573-4A58-B6D7-B14693AC8652}" srcOrd="0" destOrd="0" presId="urn:microsoft.com/office/officeart/2018/2/layout/IconCircleList"/>
    <dgm:cxn modelId="{1F77D38B-001E-4AF7-89CD-AA5248C52883}" type="presOf" srcId="{341862D7-5315-4AA9-A6E9-8DCE71DE43EC}" destId="{F3FC6258-E124-417B-BFF8-86ACEFCE0823}" srcOrd="0" destOrd="0" presId="urn:microsoft.com/office/officeart/2018/2/layout/IconCircleList"/>
    <dgm:cxn modelId="{081AA9A9-38D9-4EC9-BA9E-17539A5F3C8C}" srcId="{97350587-0041-4BC8-BB45-B826064EA61D}" destId="{4DC1412F-2222-4A8A-A3ED-48BCD44D2732}" srcOrd="1" destOrd="0" parTransId="{B4E8E1E6-C1C6-42E3-8FFC-A5212C60197D}" sibTransId="{F947769A-5B33-4448-8E50-5C076AEBEE33}"/>
    <dgm:cxn modelId="{5AB26FAF-0B3C-4A38-8B10-CD07228FB9AC}" type="presOf" srcId="{DD88CC1A-9216-4279-BEBE-9ABBC27D34DB}" destId="{31FB3755-4467-4AD4-9FDE-A093DEA9FD31}" srcOrd="0" destOrd="0" presId="urn:microsoft.com/office/officeart/2018/2/layout/IconCircleList"/>
    <dgm:cxn modelId="{43C167B4-56DE-4A06-A927-FB2A07654667}" type="presOf" srcId="{3EF527F8-D4C7-43FA-A179-0E51CCA146D7}" destId="{FEB7536D-6417-494F-8237-67E23C1080A4}" srcOrd="0" destOrd="0" presId="urn:microsoft.com/office/officeart/2018/2/layout/IconCircleList"/>
    <dgm:cxn modelId="{D79487C0-35D5-483B-B5B9-A1851B213413}" type="presOf" srcId="{4DC1412F-2222-4A8A-A3ED-48BCD44D2732}" destId="{D3D41A1F-6404-45E1-99E3-EC7938F78735}" srcOrd="0" destOrd="0" presId="urn:microsoft.com/office/officeart/2018/2/layout/IconCircleList"/>
    <dgm:cxn modelId="{0FCA6CCD-6673-47CB-AF26-37098335EFC4}" type="presOf" srcId="{E57033D2-1B32-4B9F-8E57-04A43D06CD2F}" destId="{1645F9CD-B0CE-4E76-AF0D-4404B394DD2E}" srcOrd="0" destOrd="0" presId="urn:microsoft.com/office/officeart/2018/2/layout/IconCircleList"/>
    <dgm:cxn modelId="{727FB8CD-4032-4E7F-B038-23ABE1C4B431}" type="presParOf" srcId="{F62E4B10-D215-43C4-AC11-5ED2D5C03959}" destId="{BA1E99E1-FFDB-470C-AE8D-46921ECA1D0B}" srcOrd="0" destOrd="0" presId="urn:microsoft.com/office/officeart/2018/2/layout/IconCircleList"/>
    <dgm:cxn modelId="{F1BB14F9-418D-4C71-9551-A5606E7D2216}" type="presParOf" srcId="{BA1E99E1-FFDB-470C-AE8D-46921ECA1D0B}" destId="{AF5D262F-EECC-4093-9555-A24C195B168A}" srcOrd="0" destOrd="0" presId="urn:microsoft.com/office/officeart/2018/2/layout/IconCircleList"/>
    <dgm:cxn modelId="{CFBC02DA-98A5-401E-8337-D36C05C0E933}" type="presParOf" srcId="{AF5D262F-EECC-4093-9555-A24C195B168A}" destId="{F4C35DC9-9C9A-420F-97A8-E3D9FFF863F5}" srcOrd="0" destOrd="0" presId="urn:microsoft.com/office/officeart/2018/2/layout/IconCircleList"/>
    <dgm:cxn modelId="{9D5F59CE-D7BB-4896-9D59-EDF258F4828B}" type="presParOf" srcId="{AF5D262F-EECC-4093-9555-A24C195B168A}" destId="{2BF1911F-01E1-4789-8393-C11D89A5F2B1}" srcOrd="1" destOrd="0" presId="urn:microsoft.com/office/officeart/2018/2/layout/IconCircleList"/>
    <dgm:cxn modelId="{A15F7E93-E3F6-4C44-A7DE-AE6BC86D6336}" type="presParOf" srcId="{AF5D262F-EECC-4093-9555-A24C195B168A}" destId="{AC597143-1FDB-4E0C-99FA-2DF68E3B4F54}" srcOrd="2" destOrd="0" presId="urn:microsoft.com/office/officeart/2018/2/layout/IconCircleList"/>
    <dgm:cxn modelId="{B6458830-C022-456B-A00D-89A019959D01}" type="presParOf" srcId="{AF5D262F-EECC-4093-9555-A24C195B168A}" destId="{15D3BE08-A1AB-4D3C-8C71-10155D19A398}" srcOrd="3" destOrd="0" presId="urn:microsoft.com/office/officeart/2018/2/layout/IconCircleList"/>
    <dgm:cxn modelId="{CEF66EF6-9A45-4870-8F6E-D2E88A60D617}" type="presParOf" srcId="{BA1E99E1-FFDB-470C-AE8D-46921ECA1D0B}" destId="{FEB7536D-6417-494F-8237-67E23C1080A4}" srcOrd="1" destOrd="0" presId="urn:microsoft.com/office/officeart/2018/2/layout/IconCircleList"/>
    <dgm:cxn modelId="{24848318-1B82-4584-88CA-5D8429FCE7CF}" type="presParOf" srcId="{BA1E99E1-FFDB-470C-AE8D-46921ECA1D0B}" destId="{35B90D6B-BCC0-4A53-9267-409B00FE312E}" srcOrd="2" destOrd="0" presId="urn:microsoft.com/office/officeart/2018/2/layout/IconCircleList"/>
    <dgm:cxn modelId="{DC65CFAC-ED9A-450D-ACBA-32A3FE2C10CA}" type="presParOf" srcId="{35B90D6B-BCC0-4A53-9267-409B00FE312E}" destId="{D64BD4C3-5928-4FFB-B1C8-652FE805687B}" srcOrd="0" destOrd="0" presId="urn:microsoft.com/office/officeart/2018/2/layout/IconCircleList"/>
    <dgm:cxn modelId="{3B747D8B-FA47-44AD-B369-78AD6A50D228}" type="presParOf" srcId="{35B90D6B-BCC0-4A53-9267-409B00FE312E}" destId="{72B82AAC-574A-419B-9AF3-A87A130296B1}" srcOrd="1" destOrd="0" presId="urn:microsoft.com/office/officeart/2018/2/layout/IconCircleList"/>
    <dgm:cxn modelId="{28D20AC1-0A62-4FB7-9FA4-1DE9823725D0}" type="presParOf" srcId="{35B90D6B-BCC0-4A53-9267-409B00FE312E}" destId="{40D58CA6-1703-4ABC-ABF0-7FE2FDC4AFCE}" srcOrd="2" destOrd="0" presId="urn:microsoft.com/office/officeart/2018/2/layout/IconCircleList"/>
    <dgm:cxn modelId="{5BF00FDA-31E7-4BA9-8AB3-EE75AFA31F28}" type="presParOf" srcId="{35B90D6B-BCC0-4A53-9267-409B00FE312E}" destId="{D3D41A1F-6404-45E1-99E3-EC7938F78735}" srcOrd="3" destOrd="0" presId="urn:microsoft.com/office/officeart/2018/2/layout/IconCircleList"/>
    <dgm:cxn modelId="{59A6EFBF-193D-4FF0-8AFA-ED5C47714895}" type="presParOf" srcId="{BA1E99E1-FFDB-470C-AE8D-46921ECA1D0B}" destId="{7237565A-2E0F-4EB2-A962-EE7902E33E80}" srcOrd="3" destOrd="0" presId="urn:microsoft.com/office/officeart/2018/2/layout/IconCircleList"/>
    <dgm:cxn modelId="{C45538D0-55FB-4499-A32E-8D91B3B6CF6E}" type="presParOf" srcId="{BA1E99E1-FFDB-470C-AE8D-46921ECA1D0B}" destId="{A6C0AEDF-4221-4803-BF54-13E7F0D592B1}" srcOrd="4" destOrd="0" presId="urn:microsoft.com/office/officeart/2018/2/layout/IconCircleList"/>
    <dgm:cxn modelId="{C3E2A4C3-4363-4698-9A2D-19B95C4F44F1}" type="presParOf" srcId="{A6C0AEDF-4221-4803-BF54-13E7F0D592B1}" destId="{B70A1E2B-DDC2-47AA-8329-C9BB879A5354}" srcOrd="0" destOrd="0" presId="urn:microsoft.com/office/officeart/2018/2/layout/IconCircleList"/>
    <dgm:cxn modelId="{862E6903-4686-4C6A-A682-4371F7687784}" type="presParOf" srcId="{A6C0AEDF-4221-4803-BF54-13E7F0D592B1}" destId="{1FB1AAA7-1234-460A-82D2-B53CFE7190F9}" srcOrd="1" destOrd="0" presId="urn:microsoft.com/office/officeart/2018/2/layout/IconCircleList"/>
    <dgm:cxn modelId="{E7661942-D639-41FC-9B7F-7683457041FF}" type="presParOf" srcId="{A6C0AEDF-4221-4803-BF54-13E7F0D592B1}" destId="{E8302AE2-5800-4C03-BA85-3BE58DC63F6E}" srcOrd="2" destOrd="0" presId="urn:microsoft.com/office/officeart/2018/2/layout/IconCircleList"/>
    <dgm:cxn modelId="{16638342-0DAB-4F62-B5D6-7D1A4B300BFD}" type="presParOf" srcId="{A6C0AEDF-4221-4803-BF54-13E7F0D592B1}" destId="{F3FC6258-E124-417B-BFF8-86ACEFCE0823}" srcOrd="3" destOrd="0" presId="urn:microsoft.com/office/officeart/2018/2/layout/IconCircleList"/>
    <dgm:cxn modelId="{4EA8220B-9146-4083-A049-5097C6296DFD}" type="presParOf" srcId="{BA1E99E1-FFDB-470C-AE8D-46921ECA1D0B}" destId="{31FB3755-4467-4AD4-9FDE-A093DEA9FD31}" srcOrd="5" destOrd="0" presId="urn:microsoft.com/office/officeart/2018/2/layout/IconCircleList"/>
    <dgm:cxn modelId="{CFF221D9-231C-4181-B7D8-9DD8D1CABA84}" type="presParOf" srcId="{BA1E99E1-FFDB-470C-AE8D-46921ECA1D0B}" destId="{8CCE8874-B3D1-4ACA-9BA3-6FDA1D61FD28}" srcOrd="6" destOrd="0" presId="urn:microsoft.com/office/officeart/2018/2/layout/IconCircleList"/>
    <dgm:cxn modelId="{B63EB6DF-1E2C-4AC8-BC38-16FAE0D8A96B}" type="presParOf" srcId="{8CCE8874-B3D1-4ACA-9BA3-6FDA1D61FD28}" destId="{3FBB5023-F10F-4A57-AED4-91C88AB292D7}" srcOrd="0" destOrd="0" presId="urn:microsoft.com/office/officeart/2018/2/layout/IconCircleList"/>
    <dgm:cxn modelId="{9B40058E-F1D4-4F56-B10B-74A7F44414D6}" type="presParOf" srcId="{8CCE8874-B3D1-4ACA-9BA3-6FDA1D61FD28}" destId="{8EB848FD-AFC2-4556-ABBB-88F0947455F4}" srcOrd="1" destOrd="0" presId="urn:microsoft.com/office/officeart/2018/2/layout/IconCircleList"/>
    <dgm:cxn modelId="{187EC526-37CC-4E09-8A47-8E981F889014}" type="presParOf" srcId="{8CCE8874-B3D1-4ACA-9BA3-6FDA1D61FD28}" destId="{FF81F087-0203-4627-B546-8298842C8655}" srcOrd="2" destOrd="0" presId="urn:microsoft.com/office/officeart/2018/2/layout/IconCircleList"/>
    <dgm:cxn modelId="{6623AD81-7E88-4611-8C1D-908F3F6EA8C5}" type="presParOf" srcId="{8CCE8874-B3D1-4ACA-9BA3-6FDA1D61FD28}" destId="{771FF8C6-72F0-48CC-B4C7-1FDD051AEB54}" srcOrd="3" destOrd="0" presId="urn:microsoft.com/office/officeart/2018/2/layout/IconCircleList"/>
    <dgm:cxn modelId="{B8188C95-C05D-41C9-8D05-F9418522887E}" type="presParOf" srcId="{BA1E99E1-FFDB-470C-AE8D-46921ECA1D0B}" destId="{C5300A73-A573-4A58-B6D7-B14693AC8652}" srcOrd="7" destOrd="0" presId="urn:microsoft.com/office/officeart/2018/2/layout/IconCircleList"/>
    <dgm:cxn modelId="{398997F3-41D2-4504-AA04-1E2898432FAC}" type="presParOf" srcId="{BA1E99E1-FFDB-470C-AE8D-46921ECA1D0B}" destId="{115F4B3C-B1D2-4F33-AC7E-285F1D0650AF}" srcOrd="8" destOrd="0" presId="urn:microsoft.com/office/officeart/2018/2/layout/IconCircleList"/>
    <dgm:cxn modelId="{E8A491CF-33A7-449C-9DA1-7BDA331AF57A}" type="presParOf" srcId="{115F4B3C-B1D2-4F33-AC7E-285F1D0650AF}" destId="{1053BAF2-C388-498F-9DFA-560E51279729}" srcOrd="0" destOrd="0" presId="urn:microsoft.com/office/officeart/2018/2/layout/IconCircleList"/>
    <dgm:cxn modelId="{C17EC7D9-1CF7-457E-AA00-D82F61F48B6A}" type="presParOf" srcId="{115F4B3C-B1D2-4F33-AC7E-285F1D0650AF}" destId="{7E9CC474-811B-4EE1-AFCF-093C57BC68AE}" srcOrd="1" destOrd="0" presId="urn:microsoft.com/office/officeart/2018/2/layout/IconCircleList"/>
    <dgm:cxn modelId="{113BA0CC-94C0-4197-A170-A627F68783C6}" type="presParOf" srcId="{115F4B3C-B1D2-4F33-AC7E-285F1D0650AF}" destId="{2223F84F-B759-4B0F-8A63-F518FBF5D6B3}" srcOrd="2" destOrd="0" presId="urn:microsoft.com/office/officeart/2018/2/layout/IconCircleList"/>
    <dgm:cxn modelId="{1E5D5D13-AA15-4787-A062-DB09D29AE302}" type="presParOf" srcId="{115F4B3C-B1D2-4F33-AC7E-285F1D0650AF}" destId="{1645F9CD-B0CE-4E76-AF0D-4404B394DD2E}" srcOrd="3" destOrd="0" presId="urn:microsoft.com/office/officeart/2018/2/layout/IconCircleList"/>
    <dgm:cxn modelId="{8F91C6B0-A76E-477B-99F1-909CCF7BB437}" type="presParOf" srcId="{BA1E99E1-FFDB-470C-AE8D-46921ECA1D0B}" destId="{9E8F95B4-2988-4ABE-BDB9-24FC88828302}" srcOrd="9" destOrd="0" presId="urn:microsoft.com/office/officeart/2018/2/layout/IconCircleList"/>
    <dgm:cxn modelId="{1A489959-C2BF-4FDE-BE4E-E13F0CFCE792}" type="presParOf" srcId="{BA1E99E1-FFDB-470C-AE8D-46921ECA1D0B}" destId="{2526AED8-BE76-4CDE-A388-14A651599305}" srcOrd="10" destOrd="0" presId="urn:microsoft.com/office/officeart/2018/2/layout/IconCircleList"/>
    <dgm:cxn modelId="{EA6C46C3-D4A9-4854-B0D1-F4F62F945E29}" type="presParOf" srcId="{2526AED8-BE76-4CDE-A388-14A651599305}" destId="{BDFAC5A6-4A20-40F1-9E32-EAF55A0E3679}" srcOrd="0" destOrd="0" presId="urn:microsoft.com/office/officeart/2018/2/layout/IconCircleList"/>
    <dgm:cxn modelId="{32D8BC04-5109-4845-8EC4-854F87CC086F}" type="presParOf" srcId="{2526AED8-BE76-4CDE-A388-14A651599305}" destId="{E4C5D94F-628F-400C-9E30-1CC826C79938}" srcOrd="1" destOrd="0" presId="urn:microsoft.com/office/officeart/2018/2/layout/IconCircleList"/>
    <dgm:cxn modelId="{5D401121-3A75-4F2D-B863-1BE582A68AA7}" type="presParOf" srcId="{2526AED8-BE76-4CDE-A388-14A651599305}" destId="{7E56B8F6-8FA5-48B9-897E-B2F307C1642A}" srcOrd="2" destOrd="0" presId="urn:microsoft.com/office/officeart/2018/2/layout/IconCircleList"/>
    <dgm:cxn modelId="{DC28DC6B-3D59-436A-8056-FADEFB473FEB}" type="presParOf" srcId="{2526AED8-BE76-4CDE-A388-14A651599305}" destId="{23FC0295-E5FC-45AF-9CFF-EEBED44E54E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35DC9-9C9A-420F-97A8-E3D9FFF863F5}">
      <dsp:nvSpPr>
        <dsp:cNvPr id="0" name=""/>
        <dsp:cNvSpPr/>
      </dsp:nvSpPr>
      <dsp:spPr>
        <a:xfrm>
          <a:off x="82613" y="908559"/>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F1911F-01E1-4789-8393-C11D89A5F2B1}">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D3BE08-A1AB-4D3C-8C71-10155D19A398}">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Executive Summary</a:t>
          </a:r>
        </a:p>
      </dsp:txBody>
      <dsp:txXfrm>
        <a:off x="1172126" y="908559"/>
        <a:ext cx="2114937" cy="897246"/>
      </dsp:txXfrm>
    </dsp:sp>
    <dsp:sp modelId="{D64BD4C3-5928-4FFB-B1C8-652FE805687B}">
      <dsp:nvSpPr>
        <dsp:cNvPr id="0" name=""/>
        <dsp:cNvSpPr/>
      </dsp:nvSpPr>
      <dsp:spPr>
        <a:xfrm>
          <a:off x="3655575" y="908559"/>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B82AAC-574A-419B-9AF3-A87A130296B1}">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D41A1F-6404-45E1-99E3-EC7938F78735}">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Introduction</a:t>
          </a:r>
        </a:p>
      </dsp:txBody>
      <dsp:txXfrm>
        <a:off x="4745088" y="908559"/>
        <a:ext cx="2114937" cy="897246"/>
      </dsp:txXfrm>
    </dsp:sp>
    <dsp:sp modelId="{B70A1E2B-DDC2-47AA-8329-C9BB879A5354}">
      <dsp:nvSpPr>
        <dsp:cNvPr id="0" name=""/>
        <dsp:cNvSpPr/>
      </dsp:nvSpPr>
      <dsp:spPr>
        <a:xfrm>
          <a:off x="7228536" y="908559"/>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B1AAA7-1234-460A-82D2-B53CFE7190F9}">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FC6258-E124-417B-BFF8-86ACEFCE0823}">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Methodology</a:t>
          </a:r>
        </a:p>
      </dsp:txBody>
      <dsp:txXfrm>
        <a:off x="8318049" y="908559"/>
        <a:ext cx="2114937" cy="897246"/>
      </dsp:txXfrm>
    </dsp:sp>
    <dsp:sp modelId="{3FBB5023-F10F-4A57-AED4-91C88AB292D7}">
      <dsp:nvSpPr>
        <dsp:cNvPr id="0" name=""/>
        <dsp:cNvSpPr/>
      </dsp:nvSpPr>
      <dsp:spPr>
        <a:xfrm>
          <a:off x="82613" y="254553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B848FD-AFC2-4556-ABBB-88F0947455F4}">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1FF8C6-72F0-48CC-B4C7-1FDD051AEB54}">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Results</a:t>
          </a:r>
        </a:p>
      </dsp:txBody>
      <dsp:txXfrm>
        <a:off x="1172126" y="2545532"/>
        <a:ext cx="2114937" cy="897246"/>
      </dsp:txXfrm>
    </dsp:sp>
    <dsp:sp modelId="{1053BAF2-C388-498F-9DFA-560E51279729}">
      <dsp:nvSpPr>
        <dsp:cNvPr id="0" name=""/>
        <dsp:cNvSpPr/>
      </dsp:nvSpPr>
      <dsp:spPr>
        <a:xfrm>
          <a:off x="3655575" y="254553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9CC474-811B-4EE1-AFCF-093C57BC68AE}">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45F9CD-B0CE-4E76-AF0D-4404B394DD2E}">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Conclusion</a:t>
          </a:r>
        </a:p>
      </dsp:txBody>
      <dsp:txXfrm>
        <a:off x="4745088" y="2545532"/>
        <a:ext cx="2114937" cy="897246"/>
      </dsp:txXfrm>
    </dsp:sp>
    <dsp:sp modelId="{BDFAC5A6-4A20-40F1-9E32-EAF55A0E3679}">
      <dsp:nvSpPr>
        <dsp:cNvPr id="0" name=""/>
        <dsp:cNvSpPr/>
      </dsp:nvSpPr>
      <dsp:spPr>
        <a:xfrm>
          <a:off x="7228536" y="254553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C5D94F-628F-400C-9E30-1CC826C79938}">
      <dsp:nvSpPr>
        <dsp:cNvPr id="0" name=""/>
        <dsp:cNvSpPr/>
      </dsp:nvSpPr>
      <dsp:spPr>
        <a:xfrm>
          <a:off x="7416958" y="2733954"/>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FC0295-E5FC-45AF-9CFF-EEBED44E54E8}">
      <dsp:nvSpPr>
        <dsp:cNvPr id="0" name=""/>
        <dsp:cNvSpPr/>
      </dsp:nvSpPr>
      <dsp:spPr>
        <a:xfrm>
          <a:off x="8318049"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Appendix</a:t>
          </a:r>
        </a:p>
      </dsp:txBody>
      <dsp:txXfrm>
        <a:off x="8318049" y="2545532"/>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Lewis Njau</a:t>
            </a:r>
          </a:p>
          <a:p>
            <a:r>
              <a:rPr lang="en-US" dirty="0">
                <a:solidFill>
                  <a:schemeClr val="bg2"/>
                </a:solidFill>
                <a:latin typeface="Abadi" panose="020B0604020104020204" pitchFamily="34" charset="0"/>
                <a:ea typeface="SF Pro" pitchFamily="2" charset="0"/>
                <a:cs typeface="SF Pro" pitchFamily="2" charset="0"/>
              </a:rPr>
              <a:t>February 10,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88899" cy="4351338"/>
          </a:xfrm>
          <a:prstGeom prst="rect">
            <a:avLst/>
          </a:prstGeom>
        </p:spPr>
        <p:txBody>
          <a:bodyPr/>
          <a:lstStyle/>
          <a:p>
            <a:r>
              <a:rPr lang="en-US" sz="1800" dirty="0">
                <a:solidFill>
                  <a:schemeClr val="accent3">
                    <a:lumMod val="25000"/>
                  </a:schemeClr>
                </a:solidFill>
                <a:latin typeface="Abadi" panose="020B0604020104020204" pitchFamily="34" charset="0"/>
              </a:rPr>
              <a:t>Performed Exploratory Data Analysis to determine the number of launches for each site and the occurrence of each orbit to flight number.</a:t>
            </a:r>
          </a:p>
          <a:p>
            <a:r>
              <a:rPr lang="en-US" sz="1800" dirty="0">
                <a:solidFill>
                  <a:schemeClr val="accent3">
                    <a:lumMod val="25000"/>
                  </a:schemeClr>
                </a:solidFill>
                <a:latin typeface="Abadi" panose="020B0604020104020204" pitchFamily="34" charset="0"/>
              </a:rPr>
              <a:t>The dataset was analyzed to determine training labels for modeling and lastly the results were exported to a CSV file.</a:t>
            </a:r>
          </a:p>
          <a:p>
            <a:endParaRPr lang="en-US" sz="1800" dirty="0">
              <a:solidFill>
                <a:schemeClr val="accent3">
                  <a:lumMod val="25000"/>
                </a:schemeClr>
              </a:solidFill>
              <a:latin typeface="Abadi" panose="020B0604020104020204" pitchFamily="34" charset="0"/>
            </a:endParaRPr>
          </a:p>
          <a:p>
            <a:r>
              <a:rPr lang="en-US" sz="1800" dirty="0">
                <a:solidFill>
                  <a:schemeClr val="accent3">
                    <a:lumMod val="25000"/>
                  </a:schemeClr>
                </a:solidFill>
                <a:latin typeface="Abadi" panose="020B0604020104020204" pitchFamily="34" charset="0"/>
              </a:rPr>
              <a:t>Notebook link: </a:t>
            </a:r>
            <a:r>
              <a:rPr lang="en-US" sz="1800" dirty="0">
                <a:solidFill>
                  <a:schemeClr val="accent6">
                    <a:lumMod val="75000"/>
                  </a:schemeClr>
                </a:solidFill>
                <a:latin typeface="Abadi" panose="020B0604020104020204" pitchFamily="34" charset="0"/>
              </a:rPr>
              <a:t>https://github.com/LouN99/Applied-Data-Science-Capstone-Project/blob/main/labs-jupyter-spacex-Data%20wrangling.ipynb</a:t>
            </a:r>
            <a:endParaRPr lang="en-US" sz="1800" dirty="0">
              <a:solidFill>
                <a:schemeClr val="accent6">
                  <a:lumMod val="75000"/>
                </a:schemeClr>
              </a:solidFill>
            </a:endParaRPr>
          </a:p>
          <a:p>
            <a:endParaRPr lang="en-US" sz="1800" dirty="0"/>
          </a:p>
          <a:p>
            <a:endParaRPr lang="en-US" sz="18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026" name="Picture 2" descr="Flight To Orbit | Glenn Research Center | NASA">
            <a:extLst>
              <a:ext uri="{FF2B5EF4-FFF2-40B4-BE49-F238E27FC236}">
                <a16:creationId xmlns:a16="http://schemas.microsoft.com/office/drawing/2014/main" id="{E528F367-EB74-ADCD-ADB5-8BAEBE8BE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863" y="1671086"/>
            <a:ext cx="4994110" cy="3757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2440"/>
            <a:ext cx="4459605" cy="4830021"/>
          </a:xfrm>
          <a:prstGeom prst="rect">
            <a:avLst/>
          </a:prstGeom>
        </p:spPr>
        <p:txBody>
          <a:bodyPr lIns="91440" tIns="45720" rIns="91440" bIns="45720" anchor="t"/>
          <a:lstStyle/>
          <a:p>
            <a:r>
              <a:rPr lang="en-US" sz="1800" dirty="0">
                <a:solidFill>
                  <a:srgbClr val="0D0D0D"/>
                </a:solidFill>
                <a:latin typeface="Abadi" panose="020B0604020104020204" pitchFamily="34" charset="0"/>
              </a:rPr>
              <a:t>A</a:t>
            </a:r>
            <a:r>
              <a:rPr lang="en-US" sz="1800" i="0" dirty="0">
                <a:solidFill>
                  <a:srgbClr val="0D0D0D"/>
                </a:solidFill>
                <a:effectLst/>
                <a:latin typeface="Abadi" panose="020B0604020104020204" pitchFamily="34" charset="0"/>
              </a:rPr>
              <a:t>nalyzed the data by examining connections between flight numbers and launch sites, payloads and launch sites, the success rates of various orbits, flight numbers, and orbit types, and the annual trend in launch successes.</a:t>
            </a:r>
            <a:endParaRPr lang="en-US" sz="1800" dirty="0">
              <a:latin typeface="Abadi" panose="020B0604020104020204" pitchFamily="34" charset="0"/>
            </a:endParaRPr>
          </a:p>
          <a:p>
            <a:r>
              <a:rPr lang="en-US" sz="1800" dirty="0">
                <a:latin typeface="Abadi" panose="020B0604020104020204" pitchFamily="34" charset="0"/>
              </a:rPr>
              <a:t>Charts:</a:t>
            </a:r>
          </a:p>
          <a:p>
            <a:pPr lvl="1">
              <a:buFont typeface="Wingdings" panose="05000000000000000000" pitchFamily="2" charset="2"/>
              <a:buChar char="ü"/>
            </a:pPr>
            <a:r>
              <a:rPr lang="en-US" sz="1800" dirty="0">
                <a:latin typeface="Abadi" panose="020B0604020104020204" pitchFamily="34" charset="0"/>
              </a:rPr>
              <a:t>Flight Number vs Payload Mass</a:t>
            </a:r>
          </a:p>
          <a:p>
            <a:pPr lvl="1">
              <a:buFont typeface="Wingdings" panose="05000000000000000000" pitchFamily="2" charset="2"/>
              <a:buChar char="ü"/>
            </a:pPr>
            <a:r>
              <a:rPr lang="en-US" sz="1800" dirty="0">
                <a:latin typeface="Abadi" panose="020B0604020104020204" pitchFamily="34" charset="0"/>
              </a:rPr>
              <a:t>Flight Number vs Launch Site</a:t>
            </a:r>
          </a:p>
          <a:p>
            <a:pPr lvl="1">
              <a:buFont typeface="Wingdings" panose="05000000000000000000" pitchFamily="2" charset="2"/>
              <a:buChar char="ü"/>
            </a:pPr>
            <a:r>
              <a:rPr lang="en-US" sz="1800" dirty="0">
                <a:latin typeface="Abadi" panose="020B0604020104020204" pitchFamily="34" charset="0"/>
              </a:rPr>
              <a:t>Payload Mass vs Orbit Type</a:t>
            </a:r>
          </a:p>
          <a:p>
            <a:pPr lvl="1">
              <a:buFont typeface="Wingdings" panose="05000000000000000000" pitchFamily="2" charset="2"/>
              <a:buChar char="ü"/>
            </a:pPr>
            <a:r>
              <a:rPr lang="en-US" sz="1800" dirty="0">
                <a:latin typeface="Abadi" panose="020B0604020104020204" pitchFamily="34" charset="0"/>
              </a:rPr>
              <a:t>Payload Mass vs Launch Site</a:t>
            </a:r>
          </a:p>
          <a:p>
            <a:pPr marL="457200" lvl="1" indent="0">
              <a:buNone/>
            </a:pPr>
            <a:endParaRPr lang="en-US" sz="1800" dirty="0">
              <a:latin typeface="Abadi" panose="020B0604020104020204" pitchFamily="34" charset="0"/>
            </a:endParaRPr>
          </a:p>
          <a:p>
            <a:pPr marL="457200" lvl="1" indent="0">
              <a:buNone/>
            </a:pPr>
            <a:r>
              <a:rPr lang="en-US" sz="1800" dirty="0">
                <a:latin typeface="Abadi" panose="020B0604020104020204" pitchFamily="34" charset="0"/>
              </a:rPr>
              <a:t>Notebook Link:</a:t>
            </a:r>
          </a:p>
          <a:p>
            <a:pPr marL="457200" lvl="1" indent="0">
              <a:buNone/>
            </a:pPr>
            <a:r>
              <a:rPr lang="en-US" sz="1800" dirty="0">
                <a:solidFill>
                  <a:schemeClr val="accent6">
                    <a:lumMod val="75000"/>
                  </a:schemeClr>
                </a:solidFill>
                <a:latin typeface="Abadi" panose="020B0604020104020204" pitchFamily="34" charset="0"/>
              </a:rPr>
              <a:t>https://github.com/LouN99/Applied-Data-Science-Capstone-Project/blob/main/jupyter-labs-eda-dataviz-ipynb-jupyterlite.ipynb</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052" name="Picture 4">
            <a:extLst>
              <a:ext uri="{FF2B5EF4-FFF2-40B4-BE49-F238E27FC236}">
                <a16:creationId xmlns:a16="http://schemas.microsoft.com/office/drawing/2014/main" id="{DDA25F2C-CE9E-3388-488E-412E0D63B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9615" y="1656200"/>
            <a:ext cx="6539015" cy="3097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1800" dirty="0">
                <a:latin typeface="Abadi" panose="020B0604020104020204" pitchFamily="34" charset="0"/>
              </a:rPr>
              <a:t>Through the implementation of Exploratory Data Analysis (EDA) and SQL, I gained valuable insights into the dataset. Specifically, I formulated SQL queries to ascertain various details such as:</a:t>
            </a:r>
          </a:p>
          <a:p>
            <a:pPr lvl="1"/>
            <a:r>
              <a:rPr lang="en-US" sz="1800" dirty="0">
                <a:latin typeface="Abadi" panose="020B0604020104020204" pitchFamily="34" charset="0"/>
              </a:rPr>
              <a:t>Distinct launch sites used in the space mission</a:t>
            </a:r>
          </a:p>
          <a:p>
            <a:pPr lvl="1"/>
            <a:r>
              <a:rPr lang="en-US" sz="1800" dirty="0">
                <a:latin typeface="Abadi" panose="020B0604020104020204" pitchFamily="34" charset="0"/>
              </a:rPr>
              <a:t>Aggregate payload mass of boosters deployed</a:t>
            </a:r>
          </a:p>
          <a:p>
            <a:pPr lvl="1"/>
            <a:r>
              <a:rPr lang="en-US" sz="1800" dirty="0">
                <a:latin typeface="Abadi" panose="020B0604020104020204" pitchFamily="34" charset="0"/>
              </a:rPr>
              <a:t>Mean payload mass for the Falcon 9</a:t>
            </a:r>
          </a:p>
          <a:p>
            <a:pPr lvl="1"/>
            <a:r>
              <a:rPr lang="en-US" sz="1800" dirty="0">
                <a:latin typeface="Abadi" panose="020B0604020104020204" pitchFamily="34" charset="0"/>
              </a:rPr>
              <a:t>Overall counts of mission outcomes, categorized into successes and failures</a:t>
            </a:r>
          </a:p>
          <a:p>
            <a:pPr lvl="1"/>
            <a:r>
              <a:rPr lang="en-US" sz="1800" dirty="0">
                <a:latin typeface="Abadi" panose="020B0604020104020204" pitchFamily="34" charset="0"/>
              </a:rPr>
              <a:t>Details of unsuccessful landings on the drone ship (including booster versions and names of launch sites involved)</a:t>
            </a:r>
          </a:p>
          <a:p>
            <a:r>
              <a:rPr lang="en-US" sz="1800" dirty="0">
                <a:latin typeface="Abadi" panose="020B0604020104020204" pitchFamily="34" charset="0"/>
              </a:rPr>
              <a:t>Notebook link:</a:t>
            </a:r>
          </a:p>
          <a:p>
            <a:pPr lvl="1"/>
            <a:r>
              <a:rPr lang="en-US" sz="1800" dirty="0">
                <a:solidFill>
                  <a:schemeClr val="accent6">
                    <a:lumMod val="75000"/>
                  </a:schemeClr>
                </a:solidFill>
                <a:latin typeface="Abadi" panose="020B0604020104020204" pitchFamily="34" charset="0"/>
              </a:rPr>
              <a:t>https://github.com/LouN99/Applied-Data-Science-Capstone-Project/blob/main/jupyter-labs-eda-sql-coursera_sqllite.ipynb</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All launch locations were plotted on the folium map, with various map elements like markers, circles, and lines indicating whether launches at each site were successful or not. </a:t>
            </a:r>
          </a:p>
          <a:p>
            <a:pPr>
              <a:lnSpc>
                <a:spcPct val="100000"/>
              </a:lnSpc>
              <a:spcBef>
                <a:spcPts val="1400"/>
              </a:spcBef>
            </a:pPr>
            <a:r>
              <a:rPr lang="en-US" sz="1800" dirty="0">
                <a:solidFill>
                  <a:schemeClr val="accent3">
                    <a:lumMod val="25000"/>
                  </a:schemeClr>
                </a:solidFill>
                <a:latin typeface="Abadi" panose="020B0604020104020204" pitchFamily="34" charset="0"/>
              </a:rPr>
              <a:t>The outcome of each launch, being either a failure or a success, was categorized into two classes: class 0 for a failure and class 1 for a success. </a:t>
            </a:r>
          </a:p>
          <a:p>
            <a:pPr>
              <a:lnSpc>
                <a:spcPct val="100000"/>
              </a:lnSpc>
              <a:spcBef>
                <a:spcPts val="1400"/>
              </a:spcBef>
            </a:pPr>
            <a:r>
              <a:rPr lang="en-US" sz="1800" dirty="0">
                <a:solidFill>
                  <a:schemeClr val="accent3">
                    <a:lumMod val="25000"/>
                  </a:schemeClr>
                </a:solidFill>
                <a:latin typeface="Abadi" panose="020B0604020104020204" pitchFamily="34" charset="0"/>
              </a:rPr>
              <a:t>Through the use of clusters of color-coded markers, I pinpointed launch sites with a notably high rate of successful launches. I measured the distance from each launch site to various nearby features and explored several questions, such as whether the launch sites are situated close to railways, highways, or coastlines, and if they maintain a specific distance from urban areas.</a:t>
            </a:r>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1800" dirty="0">
                <a:latin typeface="Abadi" panose="020B0604020104020204" pitchFamily="34" charset="0"/>
              </a:rPr>
              <a:t>The dropdown list with launch sites allows users to select filter results for each launch site. The pie chart displays all successful and unsuccessful launches as a percent of the total. </a:t>
            </a:r>
          </a:p>
          <a:p>
            <a:endParaRPr lang="en-US" sz="1800" dirty="0">
              <a:latin typeface="Abadi" panose="020B0604020104020204" pitchFamily="34" charset="0"/>
            </a:endParaRPr>
          </a:p>
          <a:p>
            <a:endParaRPr lang="en-US" sz="1800" dirty="0">
              <a:latin typeface="Abadi" panose="020B0604020104020204" pitchFamily="34" charset="0"/>
            </a:endParaRPr>
          </a:p>
          <a:p>
            <a:r>
              <a:rPr lang="en-US" sz="1800" dirty="0">
                <a:latin typeface="Abadi" panose="020B0604020104020204" pitchFamily="34" charset="0"/>
              </a:rPr>
              <a:t>Notebook link:</a:t>
            </a:r>
          </a:p>
          <a:p>
            <a:pPr lvl="1"/>
            <a:r>
              <a:rPr lang="en-US" sz="1800" dirty="0">
                <a:solidFill>
                  <a:schemeClr val="accent6">
                    <a:lumMod val="75000"/>
                  </a:schemeClr>
                </a:solidFill>
                <a:latin typeface="Abadi" panose="020B0604020104020204" pitchFamily="34" charset="0"/>
              </a:rPr>
              <a:t>https://github.com/LouN99/Applied-Data-Science-Capstone-Project/blob/main/Capstone_Project_Dash.py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Created a Numpy array from the Class column. I standardized the dataset with the StandardScaler function from the Sklearn Python library and transformed the dataset. Using the ‘train_test_split’ function, I split the data into two sets (train set and test set). </a:t>
            </a:r>
          </a:p>
          <a:p>
            <a:pPr>
              <a:lnSpc>
                <a:spcPct val="100000"/>
              </a:lnSpc>
              <a:spcBef>
                <a:spcPts val="1400"/>
              </a:spcBef>
            </a:pPr>
            <a:r>
              <a:rPr lang="en-US" sz="1800" dirty="0">
                <a:solidFill>
                  <a:schemeClr val="accent3">
                    <a:lumMod val="25000"/>
                  </a:schemeClr>
                </a:solidFill>
                <a:latin typeface="Abadi" panose="020B0604020104020204" pitchFamily="34" charset="0"/>
              </a:rPr>
              <a:t>I created and applied the GridSearchCV object on different classification models such as Logistic regression, Support Vector Machine (SVC), Decision tree, and K-Nearest Neighbor. </a:t>
            </a:r>
          </a:p>
          <a:p>
            <a:pPr>
              <a:lnSpc>
                <a:spcPct val="100000"/>
              </a:lnSpc>
              <a:spcBef>
                <a:spcPts val="1400"/>
              </a:spcBef>
            </a:pPr>
            <a:r>
              <a:rPr lang="en-US" sz="1800" dirty="0">
                <a:solidFill>
                  <a:schemeClr val="accent3">
                    <a:lumMod val="25000"/>
                  </a:schemeClr>
                </a:solidFill>
                <a:latin typeface="Abadi" panose="020B0604020104020204" pitchFamily="34" charset="0"/>
              </a:rPr>
              <a:t>I calculated the accuracy on the test dataset using the method ‘score’ for all models, and then lastly, I identified the best model using F1_score, </a:t>
            </a:r>
            <a:r>
              <a:rPr lang="en-US" sz="1800" dirty="0" err="1">
                <a:solidFill>
                  <a:schemeClr val="accent3">
                    <a:lumMod val="25000"/>
                  </a:schemeClr>
                </a:solidFill>
                <a:latin typeface="Abadi" panose="020B0604020104020204" pitchFamily="34" charset="0"/>
              </a:rPr>
              <a:t>Jaccard_Score</a:t>
            </a:r>
            <a:r>
              <a:rPr lang="en-US" sz="1800" dirty="0">
                <a:solidFill>
                  <a:schemeClr val="accent3">
                    <a:lumMod val="25000"/>
                  </a:schemeClr>
                </a:solidFill>
                <a:latin typeface="Abadi" panose="020B0604020104020204" pitchFamily="34" charset="0"/>
              </a:rPr>
              <a:t>, and Accuracy.</a:t>
            </a:r>
          </a:p>
          <a:p>
            <a:endParaRPr lang="en-US" sz="1800" dirty="0">
              <a:latin typeface="Abadi" panose="020B0604020104020204" pitchFamily="34" charset="0"/>
            </a:endParaRPr>
          </a:p>
          <a:p>
            <a:r>
              <a:rPr lang="en-US" sz="1800" dirty="0">
                <a:latin typeface="Abadi" panose="020B0604020104020204" pitchFamily="34" charset="0"/>
              </a:rPr>
              <a:t>Notebook link:</a:t>
            </a:r>
          </a:p>
          <a:p>
            <a:pPr lvl="1"/>
            <a:r>
              <a:rPr lang="en-US" sz="1800" dirty="0">
                <a:solidFill>
                  <a:schemeClr val="accent6">
                    <a:lumMod val="75000"/>
                  </a:schemeClr>
                </a:solidFill>
                <a:latin typeface="Abadi" panose="020B0604020104020204" pitchFamily="34" charset="0"/>
              </a:rPr>
              <a:t>https://github.com/LouN99/Applied-Data-Science-Capstone-Project/blob/main/spacex-machine-learning-prediction-part-5-jupyterl.ipynb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6"/>
            <a:ext cx="10147441" cy="434121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9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900" dirty="0">
                <a:solidFill>
                  <a:schemeClr val="accent3">
                    <a:lumMod val="25000"/>
                  </a:schemeClr>
                </a:solidFill>
                <a:latin typeface="Abadi" panose="020B0604020104020204" pitchFamily="34" charset="0"/>
              </a:rPr>
              <a:t>KSC LC 39A and VAFB SLC 4E have a success rate of 77%</a:t>
            </a:r>
          </a:p>
          <a:p>
            <a:pPr lvl="1">
              <a:lnSpc>
                <a:spcPct val="100000"/>
              </a:lnSpc>
              <a:spcBef>
                <a:spcPts val="1400"/>
              </a:spcBef>
            </a:pPr>
            <a:r>
              <a:rPr lang="en-US" sz="1900" dirty="0">
                <a:solidFill>
                  <a:schemeClr val="accent3">
                    <a:lumMod val="25000"/>
                  </a:schemeClr>
                </a:solidFill>
                <a:latin typeface="Abadi" panose="020B0604020104020204" pitchFamily="34" charset="0"/>
              </a:rPr>
              <a:t>Launch success has improved over time</a:t>
            </a:r>
          </a:p>
          <a:p>
            <a:pPr lvl="1">
              <a:lnSpc>
                <a:spcPct val="100000"/>
              </a:lnSpc>
              <a:spcBef>
                <a:spcPts val="1400"/>
              </a:spcBef>
            </a:pPr>
            <a:r>
              <a:rPr lang="en-US" sz="1900" dirty="0">
                <a:solidFill>
                  <a:schemeClr val="accent3">
                    <a:lumMod val="25000"/>
                  </a:schemeClr>
                </a:solidFill>
                <a:latin typeface="Abadi" panose="020B0604020104020204" pitchFamily="34" charset="0"/>
              </a:rPr>
              <a:t>Orbits ES-L1, GEO, HEO, and SSO have a 100% success rate</a:t>
            </a:r>
          </a:p>
          <a:p>
            <a:pPr>
              <a:lnSpc>
                <a:spcPct val="100000"/>
              </a:lnSpc>
              <a:spcBef>
                <a:spcPts val="1400"/>
              </a:spcBef>
            </a:pPr>
            <a:r>
              <a:rPr lang="en-US" sz="19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900" dirty="0">
                <a:solidFill>
                  <a:schemeClr val="accent3">
                    <a:lumMod val="25000"/>
                  </a:schemeClr>
                </a:solidFill>
                <a:latin typeface="Abadi" panose="020B0604020104020204" pitchFamily="34" charset="0"/>
              </a:rPr>
              <a:t>All launch sites are close to the coastline</a:t>
            </a:r>
          </a:p>
          <a:p>
            <a:pPr lvl="1">
              <a:lnSpc>
                <a:spcPct val="100000"/>
              </a:lnSpc>
              <a:spcBef>
                <a:spcPts val="1400"/>
              </a:spcBef>
            </a:pPr>
            <a:r>
              <a:rPr lang="en-US" sz="1900" dirty="0">
                <a:solidFill>
                  <a:schemeClr val="accent3">
                    <a:lumMod val="25000"/>
                  </a:schemeClr>
                </a:solidFill>
                <a:latin typeface="Abadi" panose="020B0604020104020204" pitchFamily="34" charset="0"/>
              </a:rPr>
              <a:t>Using the Folium map, launch sites are located far enough from cities, highways, and railways to protect urban infrastructure in the event of a failed launch.</a:t>
            </a:r>
          </a:p>
          <a:p>
            <a:pPr>
              <a:lnSpc>
                <a:spcPct val="100000"/>
              </a:lnSpc>
              <a:spcBef>
                <a:spcPts val="1400"/>
              </a:spcBef>
            </a:pPr>
            <a:r>
              <a:rPr lang="en-US" sz="19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900" dirty="0">
                <a:solidFill>
                  <a:schemeClr val="accent3">
                    <a:lumMod val="25000"/>
                  </a:schemeClr>
                </a:solidFill>
                <a:latin typeface="Abadi" panose="020B0604020104020204" pitchFamily="34" charset="0"/>
              </a:rPr>
              <a:t>The Decision tree model performed best with a score of 86%</a:t>
            </a:r>
          </a:p>
          <a:p>
            <a:pPr lvl="1">
              <a:lnSpc>
                <a:spcPct val="100000"/>
              </a:lnSpc>
              <a:spcBef>
                <a:spcPts val="1400"/>
              </a:spcBef>
            </a:pPr>
            <a:r>
              <a:rPr lang="en-US" sz="1900" dirty="0">
                <a:solidFill>
                  <a:schemeClr val="accent3">
                    <a:lumMod val="25000"/>
                  </a:schemeClr>
                </a:solidFill>
                <a:latin typeface="Abadi" panose="020B0604020104020204" pitchFamily="34" charset="0"/>
              </a:rPr>
              <a:t>All models performed similarly on the test set with an 83% accuracy score.</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99741" y="1508350"/>
            <a:ext cx="9792517" cy="782316"/>
          </a:xfrm>
          <a:prstGeom prst="rect">
            <a:avLst/>
          </a:prstGeom>
        </p:spPr>
        <p:txBody>
          <a:bodyPr>
            <a:no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Earlier flights had a lower success rate and were mostly launched at the CCAFS SLC 40 launch site.</a:t>
            </a:r>
          </a:p>
          <a:p>
            <a:pPr>
              <a:lnSpc>
                <a:spcPct val="100000"/>
              </a:lnSpc>
              <a:spcBef>
                <a:spcPts val="1400"/>
              </a:spcBef>
            </a:pPr>
            <a:r>
              <a:rPr lang="en-US" sz="1800" dirty="0">
                <a:solidFill>
                  <a:schemeClr val="accent3">
                    <a:lumMod val="25000"/>
                  </a:schemeClr>
                </a:solidFill>
                <a:latin typeface="Abadi" panose="020B0604020104020204" pitchFamily="34" charset="0"/>
              </a:rPr>
              <a:t>VAFB SLC 4E and KSC LC 39A launch sites have a higher success rate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0A32DBFB-DEC2-4150-67EA-19DABCFD1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0971" y="2636425"/>
            <a:ext cx="7953679" cy="3767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1520707"/>
            <a:ext cx="4096407" cy="4906503"/>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On average, the higher the payload mass, the higher the success rate</a:t>
            </a:r>
          </a:p>
          <a:p>
            <a:pPr>
              <a:lnSpc>
                <a:spcPct val="100000"/>
              </a:lnSpc>
              <a:spcBef>
                <a:spcPts val="1400"/>
              </a:spcBef>
            </a:pPr>
            <a:r>
              <a:rPr lang="en-US" sz="1800" dirty="0">
                <a:solidFill>
                  <a:schemeClr val="accent3">
                    <a:lumMod val="25000"/>
                  </a:schemeClr>
                </a:solidFill>
                <a:latin typeface="Abadi" panose="020B0604020104020204" pitchFamily="34" charset="0"/>
              </a:rPr>
              <a:t>There are no rockets launched for payload mass greater than 100,000 kg at the VAFB SLC 4E launch site.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8D96ED3A-F502-039E-B4E7-B5B5417F3E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4607" y="1293407"/>
            <a:ext cx="7087639" cy="4732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556995"/>
            <a:ext cx="10515600"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a:solidFill>
                  <a:schemeClr val="tx1"/>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a:t>
            </a:fld>
            <a:endParaRPr lang="en-US" sz="1200">
              <a:solidFill>
                <a:schemeClr val="tx1">
                  <a:tint val="75000"/>
                </a:schemeClr>
              </a:solidFill>
              <a:latin typeface="+mn-lt"/>
            </a:endParaRPr>
          </a:p>
        </p:txBody>
      </p:sp>
      <p:graphicFrame>
        <p:nvGraphicFramePr>
          <p:cNvPr id="21" name="Content Placeholder 2">
            <a:extLst>
              <a:ext uri="{FF2B5EF4-FFF2-40B4-BE49-F238E27FC236}">
                <a16:creationId xmlns:a16="http://schemas.microsoft.com/office/drawing/2014/main" id="{D639D4A7-769F-659D-A858-EBB26C7B90D1}"/>
              </a:ext>
            </a:extLst>
          </p:cNvPr>
          <p:cNvGraphicFramePr/>
          <p:nvPr>
            <p:extLst>
              <p:ext uri="{D42A27DB-BD31-4B8C-83A1-F6EECF244321}">
                <p14:modId xmlns:p14="http://schemas.microsoft.com/office/powerpoint/2010/main" val="16150208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Orbits ES-L1, GEO, HEO, and SSO had a success rate of 100%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8DAF9F40-2EFF-F353-8616-C9C19ABB5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221" y="1396422"/>
            <a:ext cx="5342157" cy="5342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5975" y="1361096"/>
            <a:ext cx="11140049" cy="1039204"/>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Overtime, the success rate has been increasing with the number of flights for each orbit, which is highly evident for the LEO orbit.</a:t>
            </a: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4C9DF1EB-568F-3A4C-865A-72E7E9C6A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699" y="2200181"/>
            <a:ext cx="8730224" cy="4025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94056" y="1348740"/>
            <a:ext cx="9867510" cy="1035163"/>
          </a:xfrm>
          <a:prstGeom prst="rect">
            <a:avLst/>
          </a:prstGeom>
        </p:spPr>
        <p:txBody>
          <a:bodyPr>
            <a:no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Heavy payloads are more suitable with LEO, ISS, and PO orbits, while the GTO orbit presents a mixed relationship between payload and orbit type.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55893676-7F0A-B5A2-CAC1-AE737BDA2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613" y="2383903"/>
            <a:ext cx="7732395" cy="3565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Overall, the success rate has improved since 2013</a:t>
            </a:r>
          </a:p>
          <a:p>
            <a:pPr>
              <a:lnSpc>
                <a:spcPct val="100000"/>
              </a:lnSpc>
              <a:spcBef>
                <a:spcPts val="1400"/>
              </a:spcBef>
            </a:pPr>
            <a:r>
              <a:rPr lang="en-US" sz="1800" dirty="0">
                <a:solidFill>
                  <a:schemeClr val="accent3">
                    <a:lumMod val="25000"/>
                  </a:schemeClr>
                </a:solidFill>
                <a:latin typeface="Abadi" panose="020B0604020104020204" pitchFamily="34" charset="0"/>
              </a:rPr>
              <a:t>The highest decline in success rate is observed to be between 2017-2018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092C27B5-882D-34FA-6CAD-A70B025BB9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828" y="1388975"/>
            <a:ext cx="5840783" cy="4495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72316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 names:</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D46081C-4E08-3A3C-7481-6768F2FC0F93}"/>
              </a:ext>
            </a:extLst>
          </p:cNvPr>
          <p:cNvPicPr>
            <a:picLocks noChangeAspect="1"/>
          </p:cNvPicPr>
          <p:nvPr/>
        </p:nvPicPr>
        <p:blipFill>
          <a:blip r:embed="rId3"/>
          <a:stretch>
            <a:fillRect/>
          </a:stretch>
        </p:blipFill>
        <p:spPr>
          <a:xfrm>
            <a:off x="6500145" y="1706815"/>
            <a:ext cx="3948630" cy="447014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677684"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query displays 5 records where the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624393E-1817-0C9A-062C-DE3B2EE9FD72}"/>
              </a:ext>
            </a:extLst>
          </p:cNvPr>
          <p:cNvPicPr>
            <a:picLocks noChangeAspect="1"/>
          </p:cNvPicPr>
          <p:nvPr/>
        </p:nvPicPr>
        <p:blipFill>
          <a:blip r:embed="rId3"/>
          <a:stretch>
            <a:fillRect/>
          </a:stretch>
        </p:blipFill>
        <p:spPr>
          <a:xfrm>
            <a:off x="4792717" y="1674235"/>
            <a:ext cx="6320233" cy="449669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74500"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total payload mass carried by boosters launched by NASA is 45,596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0FFD494-D9F5-84C9-02C4-131AC2F0A8D6}"/>
              </a:ext>
            </a:extLst>
          </p:cNvPr>
          <p:cNvPicPr>
            <a:picLocks noChangeAspect="1"/>
          </p:cNvPicPr>
          <p:nvPr/>
        </p:nvPicPr>
        <p:blipFill>
          <a:blip r:embed="rId3"/>
          <a:stretch>
            <a:fillRect/>
          </a:stretch>
        </p:blipFill>
        <p:spPr>
          <a:xfrm>
            <a:off x="5515682" y="2144286"/>
            <a:ext cx="6463612" cy="293221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842124"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average payload mass carried by booster version F9 v1.1 is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328FC6B-D456-C31F-E810-FA440DA2BD03}"/>
              </a:ext>
            </a:extLst>
          </p:cNvPr>
          <p:cNvPicPr>
            <a:picLocks noChangeAspect="1"/>
          </p:cNvPicPr>
          <p:nvPr/>
        </p:nvPicPr>
        <p:blipFill>
          <a:blip r:embed="rId3"/>
          <a:stretch>
            <a:fillRect/>
          </a:stretch>
        </p:blipFill>
        <p:spPr>
          <a:xfrm>
            <a:off x="4612135" y="1825624"/>
            <a:ext cx="7056255" cy="274409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660100"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The first successful ground landing date was on December 22, 2015</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D397774-0A4C-D817-AF24-B91B59ED4B57}"/>
              </a:ext>
            </a:extLst>
          </p:cNvPr>
          <p:cNvPicPr>
            <a:picLocks noChangeAspect="1"/>
          </p:cNvPicPr>
          <p:nvPr/>
        </p:nvPicPr>
        <p:blipFill>
          <a:blip r:embed="rId3"/>
          <a:stretch>
            <a:fillRect/>
          </a:stretch>
        </p:blipFill>
        <p:spPr>
          <a:xfrm>
            <a:off x="4776202" y="1466576"/>
            <a:ext cx="6681770" cy="312119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63686"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The names of the boosters which have success in drone ships and have a payload mass between 4000 kg and 6000 kg are:</a:t>
            </a:r>
          </a:p>
          <a:p>
            <a:pPr lvl="1">
              <a:lnSpc>
                <a:spcPct val="100000"/>
              </a:lnSpc>
              <a:spcBef>
                <a:spcPts val="1400"/>
              </a:spcBef>
            </a:pPr>
            <a:r>
              <a:rPr lang="en-US" sz="1800" dirty="0">
                <a:solidFill>
                  <a:schemeClr val="accent3">
                    <a:lumMod val="25000"/>
                  </a:schemeClr>
                </a:solidFill>
                <a:latin typeface="Abadi"/>
              </a:rPr>
              <a:t>F9 FT B1022</a:t>
            </a:r>
          </a:p>
          <a:p>
            <a:pPr lvl="1">
              <a:lnSpc>
                <a:spcPct val="100000"/>
              </a:lnSpc>
              <a:spcBef>
                <a:spcPts val="1400"/>
              </a:spcBef>
            </a:pPr>
            <a:r>
              <a:rPr lang="en-US" sz="1800" dirty="0">
                <a:solidFill>
                  <a:schemeClr val="accent3">
                    <a:lumMod val="25000"/>
                  </a:schemeClr>
                </a:solidFill>
                <a:latin typeface="Abadi"/>
              </a:rPr>
              <a:t>F9 FT B1026</a:t>
            </a:r>
          </a:p>
          <a:p>
            <a:pPr lvl="1">
              <a:lnSpc>
                <a:spcPct val="100000"/>
              </a:lnSpc>
              <a:spcBef>
                <a:spcPts val="1400"/>
              </a:spcBef>
            </a:pPr>
            <a:r>
              <a:rPr lang="en-US" sz="1800" dirty="0">
                <a:solidFill>
                  <a:schemeClr val="accent3">
                    <a:lumMod val="25000"/>
                  </a:schemeClr>
                </a:solidFill>
                <a:latin typeface="Abadi"/>
              </a:rPr>
              <a:t>F9 FT B1021.2</a:t>
            </a:r>
          </a:p>
          <a:p>
            <a:pPr lvl="1">
              <a:lnSpc>
                <a:spcPct val="100000"/>
              </a:lnSpc>
              <a:spcBef>
                <a:spcPts val="1400"/>
              </a:spcBef>
            </a:pPr>
            <a:r>
              <a:rPr lang="en-US" sz="1800" dirty="0">
                <a:solidFill>
                  <a:schemeClr val="accent3">
                    <a:lumMod val="25000"/>
                  </a:schemeClr>
                </a:solidFill>
                <a:latin typeface="Abadi"/>
              </a:rPr>
              <a:t>F9 FT B1031.2</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E5F10BE-15F0-6C4A-5007-FE3DF37DB0CF}"/>
              </a:ext>
            </a:extLst>
          </p:cNvPr>
          <p:cNvPicPr>
            <a:picLocks noChangeAspect="1"/>
          </p:cNvPicPr>
          <p:nvPr/>
        </p:nvPicPr>
        <p:blipFill>
          <a:blip r:embed="rId3"/>
          <a:stretch>
            <a:fillRect/>
          </a:stretch>
        </p:blipFill>
        <p:spPr>
          <a:xfrm>
            <a:off x="5732015" y="1419343"/>
            <a:ext cx="5531197" cy="458755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542411" y="598905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09074" y="1443789"/>
            <a:ext cx="10876537" cy="487556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Data Collection using SpaceX REST API.</a:t>
            </a:r>
          </a:p>
          <a:p>
            <a:pPr lvl="1">
              <a:lnSpc>
                <a:spcPct val="100000"/>
              </a:lnSpc>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Cleaning the data for analysis</a:t>
            </a:r>
          </a:p>
          <a:p>
            <a:pPr lvl="1">
              <a:lnSpc>
                <a:spcPct val="100000"/>
              </a:lnSpc>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Perform Exploratory data analysis (EDA) using SQL and Python libraries.</a:t>
            </a:r>
          </a:p>
          <a:p>
            <a:pPr lvl="1">
              <a:lnSpc>
                <a:spcPct val="100000"/>
              </a:lnSpc>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Create interactive visual analytics and dashboards.</a:t>
            </a:r>
          </a:p>
          <a:p>
            <a:pPr lvl="1">
              <a:lnSpc>
                <a:spcPct val="100000"/>
              </a:lnSpc>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Build and evaluate ML models (Classification) to predict landing outcomes.</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Increasing success rate of launches over time.</a:t>
            </a:r>
          </a:p>
          <a:p>
            <a:pPr lvl="1">
              <a:lnSpc>
                <a:spcPct val="100000"/>
              </a:lnSpc>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ES-L1, GEO, HEO, and SSO orbits have the highest success rate.</a:t>
            </a:r>
          </a:p>
          <a:p>
            <a:pPr lvl="1">
              <a:lnSpc>
                <a:spcPct val="100000"/>
              </a:lnSpc>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Most launch sites are close to the coastline</a:t>
            </a:r>
          </a:p>
          <a:p>
            <a:pPr lvl="1">
              <a:lnSpc>
                <a:spcPct val="100000"/>
              </a:lnSpc>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All predictive models performed similarly on the test dataset with a score of 83% accuracy.</a:t>
            </a:r>
          </a:p>
          <a:p>
            <a:pPr>
              <a:lnSpc>
                <a:spcPct val="100000"/>
              </a:lnSpc>
              <a:spcBef>
                <a:spcPts val="1400"/>
              </a:spcBef>
              <a:buFont typeface="Arial" panose="020B0604020202020204" pitchFamily="34" charset="0"/>
              <a:buChar char="•"/>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306487"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total number of successful mission outcomes was 100 with one among the 100 with an unclear payload status.</a:t>
            </a:r>
          </a:p>
          <a:p>
            <a:pPr>
              <a:lnSpc>
                <a:spcPct val="100000"/>
              </a:lnSpc>
              <a:spcBef>
                <a:spcPts val="1400"/>
              </a:spcBef>
            </a:pPr>
            <a:r>
              <a:rPr lang="en-US" sz="1800" dirty="0">
                <a:solidFill>
                  <a:schemeClr val="accent3">
                    <a:lumMod val="25000"/>
                  </a:schemeClr>
                </a:solidFill>
                <a:latin typeface="Abadi" panose="020B0604020104020204" pitchFamily="34" charset="0"/>
              </a:rPr>
              <a:t>The total number of failure mission outcomes was 1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6601EA5-4BC4-2A89-1D33-99F8CD855AC0}"/>
              </a:ext>
            </a:extLst>
          </p:cNvPr>
          <p:cNvPicPr>
            <a:picLocks noChangeAspect="1"/>
          </p:cNvPicPr>
          <p:nvPr/>
        </p:nvPicPr>
        <p:blipFill>
          <a:blip r:embed="rId3"/>
          <a:stretch>
            <a:fillRect/>
          </a:stretch>
        </p:blipFill>
        <p:spPr>
          <a:xfrm>
            <a:off x="5898357" y="1357640"/>
            <a:ext cx="5387254" cy="466793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880818"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A subquery was used to acquire the list of names of the booster versions that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E02C184-EE7D-1662-2545-3BA650F1D001}"/>
              </a:ext>
            </a:extLst>
          </p:cNvPr>
          <p:cNvPicPr>
            <a:picLocks noChangeAspect="1"/>
          </p:cNvPicPr>
          <p:nvPr/>
        </p:nvPicPr>
        <p:blipFill>
          <a:blip r:embed="rId3"/>
          <a:stretch>
            <a:fillRect/>
          </a:stretch>
        </p:blipFill>
        <p:spPr>
          <a:xfrm>
            <a:off x="6377614" y="1362500"/>
            <a:ext cx="4134427" cy="527758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3987"/>
            <a:ext cx="10218556" cy="1248651"/>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The query consists of the ‘WHERE’ clause, ‘SUBSTRING’, and the ‘AND’ conditions to filter for failed landing outcomes in drop ship, their booster versions, and launch site names for the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08CF6AE-D2CE-C1F9-FA59-D73516FF785E}"/>
              </a:ext>
            </a:extLst>
          </p:cNvPr>
          <p:cNvPicPr>
            <a:picLocks noChangeAspect="1"/>
          </p:cNvPicPr>
          <p:nvPr/>
        </p:nvPicPr>
        <p:blipFill>
          <a:blip r:embed="rId3"/>
          <a:stretch>
            <a:fillRect/>
          </a:stretch>
        </p:blipFill>
        <p:spPr>
          <a:xfrm>
            <a:off x="1223048" y="2672638"/>
            <a:ext cx="9609526" cy="327025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3259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We extracted the details of landing outcomes, applying a filter to include only those occurring between June 4, 2010, and March 20, 2017. </a:t>
            </a:r>
          </a:p>
          <a:p>
            <a:pPr>
              <a:lnSpc>
                <a:spcPct val="100000"/>
              </a:lnSpc>
              <a:spcBef>
                <a:spcPts val="1400"/>
              </a:spcBef>
            </a:pPr>
            <a:r>
              <a:rPr lang="en-US" sz="1800" dirty="0">
                <a:solidFill>
                  <a:schemeClr val="accent3">
                    <a:lumMod val="25000"/>
                  </a:schemeClr>
                </a:solidFill>
                <a:latin typeface="Abadi" panose="020B0604020104020204" pitchFamily="34" charset="0"/>
              </a:rPr>
              <a:t>The data was then organized by landing outcomes using the GROUP BY clause, and sorted in descending order with the ORDER BY clause to prioritize the most frequent outcomes.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1E49554-DB59-F113-42E3-D97B6C305594}"/>
              </a:ext>
            </a:extLst>
          </p:cNvPr>
          <p:cNvPicPr>
            <a:picLocks noChangeAspect="1"/>
          </p:cNvPicPr>
          <p:nvPr/>
        </p:nvPicPr>
        <p:blipFill>
          <a:blip r:embed="rId3"/>
          <a:stretch>
            <a:fillRect/>
          </a:stretch>
        </p:blipFill>
        <p:spPr>
          <a:xfrm>
            <a:off x="6395978" y="1394159"/>
            <a:ext cx="4334395" cy="503277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2" y="1320697"/>
            <a:ext cx="3452648" cy="4591372"/>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The Folium map displays all the launch sites in the United States, they are all along the coastlines of Florida and California.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a:extLst>
              <a:ext uri="{FF2B5EF4-FFF2-40B4-BE49-F238E27FC236}">
                <a16:creationId xmlns:a16="http://schemas.microsoft.com/office/drawing/2014/main" id="{4E85BF7E-D2F9-1CDA-AD07-77669DF579E5}"/>
              </a:ext>
            </a:extLst>
          </p:cNvPr>
          <p:cNvPicPr>
            <a:picLocks noChangeAspect="1"/>
          </p:cNvPicPr>
          <p:nvPr/>
        </p:nvPicPr>
        <p:blipFill>
          <a:blip r:embed="rId3"/>
          <a:stretch>
            <a:fillRect/>
          </a:stretch>
        </p:blipFill>
        <p:spPr>
          <a:xfrm>
            <a:off x="4222660" y="1354822"/>
            <a:ext cx="7795034" cy="467075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Color Markers</a:t>
            </a:r>
          </a:p>
        </p:txBody>
      </p:sp>
      <p:pic>
        <p:nvPicPr>
          <p:cNvPr id="4" name="Picture 3">
            <a:extLst>
              <a:ext uri="{FF2B5EF4-FFF2-40B4-BE49-F238E27FC236}">
                <a16:creationId xmlns:a16="http://schemas.microsoft.com/office/drawing/2014/main" id="{4CA15080-8820-DE9F-122E-56E1B6A6B0DC}"/>
              </a:ext>
            </a:extLst>
          </p:cNvPr>
          <p:cNvPicPr>
            <a:picLocks noChangeAspect="1"/>
          </p:cNvPicPr>
          <p:nvPr/>
        </p:nvPicPr>
        <p:blipFill>
          <a:blip r:embed="rId3"/>
          <a:stretch>
            <a:fillRect/>
          </a:stretch>
        </p:blipFill>
        <p:spPr>
          <a:xfrm>
            <a:off x="0" y="2166181"/>
            <a:ext cx="3391729" cy="2038646"/>
          </a:xfrm>
          <a:prstGeom prst="rect">
            <a:avLst/>
          </a:prstGeom>
        </p:spPr>
      </p:pic>
      <p:pic>
        <p:nvPicPr>
          <p:cNvPr id="7" name="Picture 6">
            <a:extLst>
              <a:ext uri="{FF2B5EF4-FFF2-40B4-BE49-F238E27FC236}">
                <a16:creationId xmlns:a16="http://schemas.microsoft.com/office/drawing/2014/main" id="{A43DA511-10EA-C4B8-2811-DC4F7304E2EE}"/>
              </a:ext>
            </a:extLst>
          </p:cNvPr>
          <p:cNvPicPr>
            <a:picLocks noChangeAspect="1"/>
          </p:cNvPicPr>
          <p:nvPr/>
        </p:nvPicPr>
        <p:blipFill>
          <a:blip r:embed="rId4"/>
          <a:stretch>
            <a:fillRect/>
          </a:stretch>
        </p:blipFill>
        <p:spPr>
          <a:xfrm>
            <a:off x="77410" y="4189483"/>
            <a:ext cx="4345590" cy="2600373"/>
          </a:xfrm>
          <a:prstGeom prst="rect">
            <a:avLst/>
          </a:prstGeom>
        </p:spPr>
      </p:pic>
      <p:pic>
        <p:nvPicPr>
          <p:cNvPr id="10" name="Picture 9">
            <a:extLst>
              <a:ext uri="{FF2B5EF4-FFF2-40B4-BE49-F238E27FC236}">
                <a16:creationId xmlns:a16="http://schemas.microsoft.com/office/drawing/2014/main" id="{7D298FA5-CED1-82AA-E1EF-E3DB059F07A2}"/>
              </a:ext>
            </a:extLst>
          </p:cNvPr>
          <p:cNvPicPr>
            <a:picLocks noChangeAspect="1"/>
          </p:cNvPicPr>
          <p:nvPr/>
        </p:nvPicPr>
        <p:blipFill>
          <a:blip r:embed="rId5"/>
          <a:stretch>
            <a:fillRect/>
          </a:stretch>
        </p:blipFill>
        <p:spPr>
          <a:xfrm>
            <a:off x="3330599" y="2166181"/>
            <a:ext cx="3391729" cy="2037736"/>
          </a:xfrm>
          <a:prstGeom prst="rect">
            <a:avLst/>
          </a:prstGeom>
        </p:spPr>
      </p:pic>
      <p:pic>
        <p:nvPicPr>
          <p:cNvPr id="12" name="Picture 11">
            <a:extLst>
              <a:ext uri="{FF2B5EF4-FFF2-40B4-BE49-F238E27FC236}">
                <a16:creationId xmlns:a16="http://schemas.microsoft.com/office/drawing/2014/main" id="{F0CAF97A-6ADE-87E1-ABB6-F7F3125E573B}"/>
              </a:ext>
            </a:extLst>
          </p:cNvPr>
          <p:cNvPicPr>
            <a:picLocks noChangeAspect="1"/>
          </p:cNvPicPr>
          <p:nvPr/>
        </p:nvPicPr>
        <p:blipFill>
          <a:blip r:embed="rId6"/>
          <a:stretch>
            <a:fillRect/>
          </a:stretch>
        </p:blipFill>
        <p:spPr>
          <a:xfrm>
            <a:off x="7978370" y="2075807"/>
            <a:ext cx="3707398" cy="2218483"/>
          </a:xfrm>
          <a:prstGeom prst="rect">
            <a:avLst/>
          </a:prstGeom>
        </p:spPr>
      </p:pic>
      <p:sp>
        <p:nvSpPr>
          <p:cNvPr id="13" name="TextBox 12">
            <a:extLst>
              <a:ext uri="{FF2B5EF4-FFF2-40B4-BE49-F238E27FC236}">
                <a16:creationId xmlns:a16="http://schemas.microsoft.com/office/drawing/2014/main" id="{1EB0BD53-9E1E-D86D-5D73-08F46407ACAF}"/>
              </a:ext>
            </a:extLst>
          </p:cNvPr>
          <p:cNvSpPr txBox="1"/>
          <p:nvPr/>
        </p:nvSpPr>
        <p:spPr>
          <a:xfrm>
            <a:off x="602230" y="1283403"/>
            <a:ext cx="7068570"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Florida launch sites:</a:t>
            </a:r>
          </a:p>
          <a:p>
            <a:pPr marL="742950" lvl="1" indent="-285750">
              <a:buFont typeface="Arial" panose="020B0604020202020204" pitchFamily="34" charset="0"/>
              <a:buChar char="•"/>
            </a:pPr>
            <a:r>
              <a:rPr lang="en-US" dirty="0">
                <a:latin typeface="Abadi" panose="020B0604020104020204" pitchFamily="34" charset="0"/>
              </a:rPr>
              <a:t>Green makers for successful launches</a:t>
            </a:r>
          </a:p>
          <a:p>
            <a:pPr marL="742950" lvl="1" indent="-285750">
              <a:buFont typeface="Arial" panose="020B0604020202020204" pitchFamily="34" charset="0"/>
              <a:buChar char="•"/>
            </a:pPr>
            <a:r>
              <a:rPr lang="en-US" dirty="0">
                <a:latin typeface="Abadi" panose="020B0604020104020204" pitchFamily="34" charset="0"/>
              </a:rPr>
              <a:t>Red markers for unsuccessful launches</a:t>
            </a:r>
          </a:p>
        </p:txBody>
      </p:sp>
      <p:sp>
        <p:nvSpPr>
          <p:cNvPr id="15" name="TextBox 14">
            <a:extLst>
              <a:ext uri="{FF2B5EF4-FFF2-40B4-BE49-F238E27FC236}">
                <a16:creationId xmlns:a16="http://schemas.microsoft.com/office/drawing/2014/main" id="{1354F42F-6E2C-7F3F-5C49-67E7CE4EDAF5}"/>
              </a:ext>
            </a:extLst>
          </p:cNvPr>
          <p:cNvSpPr txBox="1"/>
          <p:nvPr/>
        </p:nvSpPr>
        <p:spPr>
          <a:xfrm>
            <a:off x="7538720" y="4375616"/>
            <a:ext cx="5274808"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California launch sites:</a:t>
            </a:r>
          </a:p>
          <a:p>
            <a:pPr marL="742950" lvl="1" indent="-285750">
              <a:buFont typeface="Arial" panose="020B0604020202020204" pitchFamily="34" charset="0"/>
              <a:buChar char="•"/>
            </a:pPr>
            <a:r>
              <a:rPr lang="en-US" dirty="0">
                <a:latin typeface="Abadi" panose="020B0604020104020204" pitchFamily="34" charset="0"/>
              </a:rPr>
              <a:t>Green marker for successful launches.</a:t>
            </a:r>
          </a:p>
          <a:p>
            <a:pPr marL="742950" lvl="1" indent="-285750">
              <a:buFont typeface="Arial" panose="020B0604020202020204" pitchFamily="34" charset="0"/>
              <a:buChar char="•"/>
            </a:pPr>
            <a:r>
              <a:rPr lang="en-US" dirty="0">
                <a:latin typeface="Abadi" panose="020B0604020104020204" pitchFamily="34" charset="0"/>
              </a:rPr>
              <a:t>Red markers for unsuccessful launches.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2" y="1463523"/>
            <a:ext cx="3612802" cy="4716560"/>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Proximity to railways: 21.96 km</a:t>
            </a:r>
          </a:p>
          <a:p>
            <a:pPr>
              <a:lnSpc>
                <a:spcPct val="100000"/>
              </a:lnSpc>
              <a:spcBef>
                <a:spcPts val="1400"/>
              </a:spcBef>
            </a:pPr>
            <a:r>
              <a:rPr lang="en-US" sz="1800" dirty="0">
                <a:solidFill>
                  <a:schemeClr val="accent3">
                    <a:lumMod val="25000"/>
                  </a:schemeClr>
                </a:solidFill>
                <a:latin typeface="Abadi" panose="020B0604020104020204" pitchFamily="34" charset="0"/>
              </a:rPr>
              <a:t>Proximity to highways: 26.88 km</a:t>
            </a:r>
          </a:p>
          <a:p>
            <a:pPr>
              <a:lnSpc>
                <a:spcPct val="100000"/>
              </a:lnSpc>
              <a:spcBef>
                <a:spcPts val="1400"/>
              </a:spcBef>
            </a:pPr>
            <a:r>
              <a:rPr lang="en-US" sz="1800" dirty="0">
                <a:solidFill>
                  <a:schemeClr val="accent3">
                    <a:lumMod val="25000"/>
                  </a:schemeClr>
                </a:solidFill>
                <a:latin typeface="Abadi" panose="020B0604020104020204" pitchFamily="34" charset="0"/>
              </a:rPr>
              <a:t>Proximity to coastlines: 0.86 km</a:t>
            </a:r>
          </a:p>
          <a:p>
            <a:pPr>
              <a:lnSpc>
                <a:spcPct val="100000"/>
              </a:lnSpc>
              <a:spcBef>
                <a:spcPts val="1400"/>
              </a:spcBef>
            </a:pPr>
            <a:r>
              <a:rPr lang="en-US" sz="1800" dirty="0">
                <a:solidFill>
                  <a:schemeClr val="accent3">
                    <a:lumMod val="25000"/>
                  </a:schemeClr>
                </a:solidFill>
                <a:latin typeface="Abadi" panose="020B0604020104020204" pitchFamily="34" charset="0"/>
              </a:rPr>
              <a:t>Proximity to cities: 23.23 km</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Proximities</a:t>
            </a:r>
          </a:p>
        </p:txBody>
      </p:sp>
      <p:pic>
        <p:nvPicPr>
          <p:cNvPr id="4" name="Picture 3">
            <a:extLst>
              <a:ext uri="{FF2B5EF4-FFF2-40B4-BE49-F238E27FC236}">
                <a16:creationId xmlns:a16="http://schemas.microsoft.com/office/drawing/2014/main" id="{E75E2FB5-2B8F-ABA5-0206-D25E576E9046}"/>
              </a:ext>
            </a:extLst>
          </p:cNvPr>
          <p:cNvPicPr>
            <a:picLocks noChangeAspect="1"/>
          </p:cNvPicPr>
          <p:nvPr/>
        </p:nvPicPr>
        <p:blipFill>
          <a:blip r:embed="rId3"/>
          <a:stretch>
            <a:fillRect/>
          </a:stretch>
        </p:blipFill>
        <p:spPr>
          <a:xfrm>
            <a:off x="4382814" y="1463523"/>
            <a:ext cx="7630511" cy="456205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54646"/>
            <a:ext cx="10515600" cy="886044"/>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KSC LC -39A launch site had the most successful launches from all sites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7" name="Picture 6">
            <a:extLst>
              <a:ext uri="{FF2B5EF4-FFF2-40B4-BE49-F238E27FC236}">
                <a16:creationId xmlns:a16="http://schemas.microsoft.com/office/drawing/2014/main" id="{5B3BCABE-44C3-A240-3596-834FAEEC12BD}"/>
              </a:ext>
            </a:extLst>
          </p:cNvPr>
          <p:cNvPicPr>
            <a:picLocks noChangeAspect="1"/>
          </p:cNvPicPr>
          <p:nvPr/>
        </p:nvPicPr>
        <p:blipFill>
          <a:blip r:embed="rId3"/>
          <a:stretch>
            <a:fillRect/>
          </a:stretch>
        </p:blipFill>
        <p:spPr>
          <a:xfrm>
            <a:off x="1579015" y="2540690"/>
            <a:ext cx="8897592" cy="273405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419726"/>
            <a:ext cx="10238771" cy="4605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800" b="0" i="0" dirty="0">
                <a:solidFill>
                  <a:srgbClr val="333333"/>
                </a:solidFill>
                <a:effectLst/>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18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1800" dirty="0">
                <a:solidFill>
                  <a:schemeClr val="accent3">
                    <a:lumMod val="25000"/>
                  </a:schemeClr>
                </a:solidFill>
                <a:latin typeface="Abadi" panose="020B0604020104020204" pitchFamily="34" charset="0"/>
              </a:rPr>
              <a:t>Rate of successful landings over time</a:t>
            </a:r>
          </a:p>
          <a:p>
            <a:pPr>
              <a:spcBef>
                <a:spcPts val="1400"/>
              </a:spcBef>
            </a:pPr>
            <a:r>
              <a:rPr lang="en-US" sz="1800" dirty="0">
                <a:solidFill>
                  <a:schemeClr val="accent3">
                    <a:lumMod val="25000"/>
                  </a:schemeClr>
                </a:solidFill>
                <a:latin typeface="Abadi" panose="020B0604020104020204" pitchFamily="34" charset="0"/>
              </a:rPr>
              <a:t>Explore which factors contribute to a successful landing by utilizing feature engineering.</a:t>
            </a:r>
          </a:p>
          <a:p>
            <a:pPr>
              <a:spcBef>
                <a:spcPts val="1400"/>
              </a:spcBef>
            </a:pPr>
            <a:r>
              <a:rPr lang="en-US" sz="1800" dirty="0">
                <a:solidFill>
                  <a:schemeClr val="accent3">
                    <a:lumMod val="25000"/>
                  </a:schemeClr>
                </a:solidFill>
                <a:latin typeface="Abadi" panose="020B0604020104020204" pitchFamily="34" charset="0"/>
              </a:rPr>
              <a:t>Determine the best performing ML model in predicting landing success.</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55811"/>
            <a:ext cx="9876166" cy="1232885"/>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KSC LC-39A launch site has the highest success ratio with a success rate of 76.9% and a failure rate of 23.1%</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a:t>
            </a:r>
          </a:p>
        </p:txBody>
      </p:sp>
      <p:pic>
        <p:nvPicPr>
          <p:cNvPr id="4" name="Picture 3">
            <a:extLst>
              <a:ext uri="{FF2B5EF4-FFF2-40B4-BE49-F238E27FC236}">
                <a16:creationId xmlns:a16="http://schemas.microsoft.com/office/drawing/2014/main" id="{AB5BD8CB-3981-A746-EE0D-2445EFC010C5}"/>
              </a:ext>
            </a:extLst>
          </p:cNvPr>
          <p:cNvPicPr>
            <a:picLocks noChangeAspect="1"/>
          </p:cNvPicPr>
          <p:nvPr/>
        </p:nvPicPr>
        <p:blipFill>
          <a:blip r:embed="rId3"/>
          <a:stretch>
            <a:fillRect/>
          </a:stretch>
        </p:blipFill>
        <p:spPr>
          <a:xfrm>
            <a:off x="1847041" y="2788696"/>
            <a:ext cx="7722106" cy="323601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817755"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Payloads between 2,000 kg and 5,000 kg have the highest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Outcome For All Sites</a:t>
            </a:r>
          </a:p>
        </p:txBody>
      </p:sp>
      <p:pic>
        <p:nvPicPr>
          <p:cNvPr id="4" name="Picture 3">
            <a:extLst>
              <a:ext uri="{FF2B5EF4-FFF2-40B4-BE49-F238E27FC236}">
                <a16:creationId xmlns:a16="http://schemas.microsoft.com/office/drawing/2014/main" id="{3961B42A-E53D-7168-61D1-07F6BD25253F}"/>
              </a:ext>
            </a:extLst>
          </p:cNvPr>
          <p:cNvPicPr>
            <a:picLocks noChangeAspect="1"/>
          </p:cNvPicPr>
          <p:nvPr/>
        </p:nvPicPr>
        <p:blipFill>
          <a:blip r:embed="rId3"/>
          <a:stretch>
            <a:fillRect/>
          </a:stretch>
        </p:blipFill>
        <p:spPr>
          <a:xfrm>
            <a:off x="4674463" y="1458725"/>
            <a:ext cx="6868484" cy="346758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4448376" cy="3811588"/>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Decision Tree model performed best with a score of 86%</a:t>
            </a:r>
          </a:p>
          <a:p>
            <a:pPr>
              <a:lnSpc>
                <a:spcPct val="100000"/>
              </a:lnSpc>
              <a:spcBef>
                <a:spcPts val="1400"/>
              </a:spcBef>
            </a:pPr>
            <a:r>
              <a:rPr lang="en-US" sz="1800" dirty="0">
                <a:solidFill>
                  <a:schemeClr val="accent3">
                    <a:lumMod val="25000"/>
                  </a:schemeClr>
                </a:solidFill>
                <a:latin typeface="Abadi" panose="020B0604020104020204" pitchFamily="34" charset="0"/>
              </a:rPr>
              <a:t>All models performed similarly on the test set with an 83% accuracy score across the board</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031CAD9-C51E-A3B1-EB9B-0203753B53F9}"/>
              </a:ext>
            </a:extLst>
          </p:cNvPr>
          <p:cNvPicPr>
            <a:picLocks noChangeAspect="1"/>
          </p:cNvPicPr>
          <p:nvPr/>
        </p:nvPicPr>
        <p:blipFill>
          <a:blip r:embed="rId3"/>
          <a:stretch>
            <a:fillRect/>
          </a:stretch>
        </p:blipFill>
        <p:spPr>
          <a:xfrm>
            <a:off x="6443678" y="1315244"/>
            <a:ext cx="4448375" cy="2259270"/>
          </a:xfrm>
          <a:prstGeom prst="rect">
            <a:avLst/>
          </a:prstGeom>
        </p:spPr>
      </p:pic>
      <p:pic>
        <p:nvPicPr>
          <p:cNvPr id="7" name="Picture 6">
            <a:extLst>
              <a:ext uri="{FF2B5EF4-FFF2-40B4-BE49-F238E27FC236}">
                <a16:creationId xmlns:a16="http://schemas.microsoft.com/office/drawing/2014/main" id="{7DD69138-5B6E-25CB-43CF-3CC820B7AD9D}"/>
              </a:ext>
            </a:extLst>
          </p:cNvPr>
          <p:cNvPicPr>
            <a:picLocks noChangeAspect="1"/>
          </p:cNvPicPr>
          <p:nvPr/>
        </p:nvPicPr>
        <p:blipFill>
          <a:blip r:embed="rId4"/>
          <a:stretch>
            <a:fillRect/>
          </a:stretch>
        </p:blipFill>
        <p:spPr>
          <a:xfrm>
            <a:off x="6443678" y="3939048"/>
            <a:ext cx="4448375" cy="20902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243423" cy="381158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Confusion Matrix had an output of 3 false positives, which means some unsuccessful landings were classified as successful landings by the classification model (Decision Tree).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E98DB21-522F-E7BC-DD31-76483C239E4B}"/>
              </a:ext>
            </a:extLst>
          </p:cNvPr>
          <p:cNvPicPr>
            <a:picLocks noChangeAspect="1"/>
          </p:cNvPicPr>
          <p:nvPr/>
        </p:nvPicPr>
        <p:blipFill>
          <a:blip r:embed="rId3"/>
          <a:stretch>
            <a:fillRect/>
          </a:stretch>
        </p:blipFill>
        <p:spPr>
          <a:xfrm>
            <a:off x="5186855" y="1366772"/>
            <a:ext cx="5564113" cy="465880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18555"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classification models performed similarly on the test set. However, the Decision Tree model performed slightly better with an accuracy score of 86%.</a:t>
            </a:r>
          </a:p>
          <a:p>
            <a:pPr>
              <a:lnSpc>
                <a:spcPct val="100000"/>
              </a:lnSpc>
              <a:spcBef>
                <a:spcPts val="1400"/>
              </a:spcBef>
            </a:pPr>
            <a:r>
              <a:rPr lang="en-US" sz="1800" dirty="0">
                <a:solidFill>
                  <a:schemeClr val="accent3">
                    <a:lumMod val="25000"/>
                  </a:schemeClr>
                </a:solidFill>
                <a:latin typeface="Abadi" panose="020B0604020104020204" pitchFamily="34" charset="0"/>
              </a:rPr>
              <a:t>All the launch sites were located near coastlines, far away from urban infrastructure.</a:t>
            </a:r>
          </a:p>
          <a:p>
            <a:pPr>
              <a:lnSpc>
                <a:spcPct val="100000"/>
              </a:lnSpc>
              <a:spcBef>
                <a:spcPts val="1400"/>
              </a:spcBef>
            </a:pPr>
            <a:r>
              <a:rPr lang="en-US" sz="1800" dirty="0">
                <a:solidFill>
                  <a:schemeClr val="accent3">
                    <a:lumMod val="25000"/>
                  </a:schemeClr>
                </a:solidFill>
                <a:latin typeface="Abadi" panose="020B0604020104020204" pitchFamily="34" charset="0"/>
              </a:rPr>
              <a:t>On average, the success rate of launches increased over time</a:t>
            </a:r>
          </a:p>
          <a:p>
            <a:pPr>
              <a:lnSpc>
                <a:spcPct val="100000"/>
              </a:lnSpc>
              <a:spcBef>
                <a:spcPts val="1400"/>
              </a:spcBef>
            </a:pPr>
            <a:r>
              <a:rPr lang="en-US" sz="1800" dirty="0">
                <a:solidFill>
                  <a:schemeClr val="accent3">
                    <a:lumMod val="25000"/>
                  </a:schemeClr>
                </a:solidFill>
                <a:latin typeface="Abadi" panose="020B0604020104020204" pitchFamily="34" charset="0"/>
              </a:rPr>
              <a:t>The launch site, KSC LC-39A has the highest success rate with a rate of 100% for launches less than 5,000 kg</a:t>
            </a:r>
          </a:p>
          <a:p>
            <a:pPr>
              <a:lnSpc>
                <a:spcPct val="100000"/>
              </a:lnSpc>
              <a:spcBef>
                <a:spcPts val="1400"/>
              </a:spcBef>
            </a:pPr>
            <a:r>
              <a:rPr lang="en-US" sz="1800" dirty="0">
                <a:solidFill>
                  <a:schemeClr val="accent3">
                    <a:lumMod val="25000"/>
                  </a:schemeClr>
                </a:solidFill>
                <a:latin typeface="Abadi" panose="020B0604020104020204" pitchFamily="34" charset="0"/>
              </a:rPr>
              <a:t>Orbits ES-L1, GEO, HEO, and SSO have a 100%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a:lnSpc>
                <a:spcPct val="120000"/>
              </a:lnSpc>
              <a:spcBef>
                <a:spcPts val="1400"/>
              </a:spcBef>
            </a:pPr>
            <a:r>
              <a:rPr lang="en-US" sz="1800" dirty="0">
                <a:solidFill>
                  <a:schemeClr val="accent3">
                    <a:lumMod val="25000"/>
                  </a:schemeClr>
                </a:solidFill>
                <a:latin typeface="Abadi"/>
              </a:rPr>
              <a:t>Data collection methodology:</a:t>
            </a:r>
          </a:p>
          <a:p>
            <a:pPr lvl="1">
              <a:lnSpc>
                <a:spcPct val="120000"/>
              </a:lnSpc>
              <a:spcBef>
                <a:spcPts val="1400"/>
              </a:spcBef>
            </a:pPr>
            <a:r>
              <a:rPr lang="en-US" sz="1800" dirty="0">
                <a:solidFill>
                  <a:srgbClr val="121619"/>
                </a:solidFill>
                <a:latin typeface="Abadi"/>
              </a:rPr>
              <a:t>The data was collected using the SpaceX REST API and through web scraping Falcon 9 and Falcon Heavy records from Wikipedia. </a:t>
            </a:r>
          </a:p>
          <a:p>
            <a:pPr>
              <a:lnSpc>
                <a:spcPct val="120000"/>
              </a:lnSpc>
              <a:spcBef>
                <a:spcPts val="1400"/>
              </a:spcBef>
            </a:pPr>
            <a:r>
              <a:rPr lang="en-US" sz="1800" dirty="0">
                <a:solidFill>
                  <a:schemeClr val="accent3">
                    <a:lumMod val="25000"/>
                  </a:schemeClr>
                </a:solidFill>
                <a:latin typeface="Abadi"/>
              </a:rPr>
              <a:t>Perform data wrangling</a:t>
            </a:r>
          </a:p>
          <a:p>
            <a:pPr lvl="1">
              <a:lnSpc>
                <a:spcPct val="120000"/>
              </a:lnSpc>
              <a:spcBef>
                <a:spcPts val="1400"/>
              </a:spcBef>
            </a:pPr>
            <a:r>
              <a:rPr lang="en-US" sz="1800" dirty="0">
                <a:solidFill>
                  <a:srgbClr val="121619"/>
                </a:solidFill>
                <a:latin typeface="Abadi"/>
              </a:rPr>
              <a:t>The data was cleaned, split between train and test, and lastly applied hot encoding to prepare data for analysis and modeling.</a:t>
            </a:r>
          </a:p>
          <a:p>
            <a:pPr>
              <a:lnSpc>
                <a:spcPct val="120000"/>
              </a:lnSpc>
              <a:spcBef>
                <a:spcPts val="1400"/>
              </a:spcBef>
            </a:pPr>
            <a:r>
              <a:rPr lang="en-US" sz="1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800" dirty="0">
                <a:solidFill>
                  <a:schemeClr val="accent3">
                    <a:lumMod val="25000"/>
                  </a:schemeClr>
                </a:solidFill>
                <a:latin typeface="Abadi"/>
              </a:rPr>
              <a:t>Perform interactive visual analytics using Folium and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a:lnSpc>
                <a:spcPct val="120000"/>
              </a:lnSpc>
              <a:spcBef>
                <a:spcPts val="1400"/>
              </a:spcBef>
            </a:pPr>
            <a:r>
              <a:rPr lang="en-US" sz="1800" dirty="0">
                <a:solidFill>
                  <a:schemeClr val="accent3">
                    <a:lumMod val="25000"/>
                  </a:schemeClr>
                </a:solidFill>
                <a:latin typeface="Abadi"/>
              </a:rPr>
              <a:t>Perform predictive analysis using classification models</a:t>
            </a:r>
          </a:p>
          <a:p>
            <a:pPr lvl="1">
              <a:lnSpc>
                <a:spcPct val="120000"/>
              </a:lnSpc>
              <a:spcBef>
                <a:spcPts val="1400"/>
              </a:spcBef>
            </a:pPr>
            <a:r>
              <a:rPr lang="en-US" sz="1800" dirty="0">
                <a:solidFill>
                  <a:srgbClr val="121619"/>
                </a:solidFill>
                <a:latin typeface="Abadi"/>
              </a:rPr>
              <a:t>How to build, tune, and evaluate classification models</a:t>
            </a:r>
          </a:p>
          <a:p>
            <a:pPr>
              <a:lnSpc>
                <a:spcPct val="12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1800" dirty="0">
                <a:solidFill>
                  <a:schemeClr val="accent3">
                    <a:lumMod val="25000"/>
                  </a:schemeClr>
                </a:solidFill>
                <a:latin typeface="Abadi" panose="020B0604020104020204" pitchFamily="34" charset="0"/>
              </a:rPr>
              <a:t>Data was collected using the request (get) Python library to extract data from SpaceX REST API. The extracted data was then decoded into a JSON response and normalized. </a:t>
            </a:r>
          </a:p>
          <a:p>
            <a:pPr>
              <a:lnSpc>
                <a:spcPct val="100000"/>
              </a:lnSpc>
              <a:spcBef>
                <a:spcPts val="1400"/>
              </a:spcBef>
            </a:pPr>
            <a:r>
              <a:rPr lang="en-US" sz="1800" dirty="0">
                <a:solidFill>
                  <a:schemeClr val="accent3">
                    <a:lumMod val="25000"/>
                  </a:schemeClr>
                </a:solidFill>
                <a:latin typeface="Abadi" panose="020B0604020104020204" pitchFamily="34" charset="0"/>
              </a:rPr>
              <a:t>The data was cleaned, checking for duplicates or missing values. Web scraped Wikipedia for Falcon 9 and Falcon Heavy records using the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Python library. </a:t>
            </a:r>
          </a:p>
          <a:p>
            <a:pPr>
              <a:lnSpc>
                <a:spcPct val="100000"/>
              </a:lnSpc>
              <a:spcBef>
                <a:spcPts val="1400"/>
              </a:spcBef>
            </a:pPr>
            <a:r>
              <a:rPr lang="en-US" sz="1800" dirty="0">
                <a:solidFill>
                  <a:schemeClr val="accent3">
                    <a:lumMod val="25000"/>
                  </a:schemeClr>
                </a:solidFill>
                <a:latin typeface="Abadi" panose="020B0604020104020204" pitchFamily="34" charset="0"/>
              </a:rPr>
              <a:t>The extracted records were parsed and converted into a Pandas data frame for analysis.</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sz="18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To extract SpaceX data using their API, I utilized the request (get) Python library. Converted the data into a JSON response and normalized the data for better analysis</a:t>
            </a: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panose="020B0604020104020204" pitchFamily="34" charset="0"/>
              </a:rPr>
              <a:t>Notebook link: </a:t>
            </a:r>
            <a:r>
              <a:rPr lang="en-US" sz="1800" dirty="0">
                <a:solidFill>
                  <a:schemeClr val="accent6">
                    <a:lumMod val="75000"/>
                  </a:schemeClr>
                </a:solidFill>
                <a:latin typeface="Abadi" panose="020B0604020104020204" pitchFamily="34" charset="0"/>
              </a:rPr>
              <a:t>https://github.com/LouN99/Applied-Data-Science-Capstone-Project/blob/main/jupyter-labs-spacex-data-collection-api.ipynb</a:t>
            </a:r>
            <a:endParaRPr lang="en-US" sz="1800" dirty="0">
              <a:solidFill>
                <a:schemeClr val="accent6">
                  <a:lumMod val="75000"/>
                </a:schemeClr>
              </a:solidFill>
            </a:endParaRPr>
          </a:p>
          <a:p>
            <a:endParaRPr lang="en-US" sz="18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456116A9-0FCA-E1BC-C6DC-663CF9ABD04C}"/>
              </a:ext>
            </a:extLst>
          </p:cNvPr>
          <p:cNvPicPr>
            <a:picLocks noChangeAspect="1"/>
          </p:cNvPicPr>
          <p:nvPr/>
        </p:nvPicPr>
        <p:blipFill rotWithShape="1">
          <a:blip r:embed="rId3"/>
          <a:srcRect r="33136"/>
          <a:stretch/>
        </p:blipFill>
        <p:spPr>
          <a:xfrm>
            <a:off x="5851438" y="1306959"/>
            <a:ext cx="5726668" cy="2019136"/>
          </a:xfrm>
          <a:prstGeom prst="rect">
            <a:avLst/>
          </a:prstGeom>
        </p:spPr>
      </p:pic>
      <p:pic>
        <p:nvPicPr>
          <p:cNvPr id="9" name="Picture 8">
            <a:extLst>
              <a:ext uri="{FF2B5EF4-FFF2-40B4-BE49-F238E27FC236}">
                <a16:creationId xmlns:a16="http://schemas.microsoft.com/office/drawing/2014/main" id="{C7306FEE-1D8F-8929-5CBA-9DBC68292A56}"/>
              </a:ext>
            </a:extLst>
          </p:cNvPr>
          <p:cNvPicPr>
            <a:picLocks noChangeAspect="1"/>
          </p:cNvPicPr>
          <p:nvPr/>
        </p:nvPicPr>
        <p:blipFill>
          <a:blip r:embed="rId4"/>
          <a:stretch>
            <a:fillRect/>
          </a:stretch>
        </p:blipFill>
        <p:spPr>
          <a:xfrm>
            <a:off x="5741000" y="3429000"/>
            <a:ext cx="6451000" cy="315839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a:rPr>
              <a:t>Web scraped Falcon 9 records from Wikipedia using the Beautiful Soup Python library. Collected the data from parsing the HTML tables the converted the data into a data frame.</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Notebook link: </a:t>
            </a:r>
            <a:r>
              <a:rPr lang="en-US" sz="1800" dirty="0">
                <a:solidFill>
                  <a:schemeClr val="accent6">
                    <a:lumMod val="75000"/>
                  </a:schemeClr>
                </a:solidFill>
                <a:latin typeface="Abadi" panose="020B0604020104020204" pitchFamily="34" charset="0"/>
              </a:rPr>
              <a:t>https://github.com/LouN99/Applied-Data-Science-Capstone-Project/blob/main/jupyter-labs-webscraping.ipynb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9" name="Picture 8">
            <a:extLst>
              <a:ext uri="{FF2B5EF4-FFF2-40B4-BE49-F238E27FC236}">
                <a16:creationId xmlns:a16="http://schemas.microsoft.com/office/drawing/2014/main" id="{110A6AA4-A39E-2F04-524B-E6F8542EBC59}"/>
              </a:ext>
            </a:extLst>
          </p:cNvPr>
          <p:cNvPicPr>
            <a:picLocks noChangeAspect="1"/>
          </p:cNvPicPr>
          <p:nvPr/>
        </p:nvPicPr>
        <p:blipFill>
          <a:blip r:embed="rId3"/>
          <a:stretch>
            <a:fillRect/>
          </a:stretch>
        </p:blipFill>
        <p:spPr>
          <a:xfrm>
            <a:off x="5866343" y="1392499"/>
            <a:ext cx="5591629" cy="546550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 ds:uri="http://www.w3.org/XML/1998/namespace"/>
    <ds:schemaRef ds:uri="http://purl.org/dc/elements/1.1/"/>
    <ds:schemaRef ds:uri="http://schemas.microsoft.com/office/2006/documentManagement/types"/>
    <ds:schemaRef ds:uri="http://purl.org/dc/dcmitype/"/>
    <ds:schemaRef ds:uri="http://purl.org/dc/terms/"/>
    <ds:schemaRef ds:uri="http://schemas.openxmlformats.org/package/2006/metadata/core-properties"/>
    <ds:schemaRef ds:uri="f80a141d-92ca-4d3d-9308-f7e7b1d44ce8"/>
    <ds:schemaRef ds:uri="155be751-a274-42e8-93fb-f39d3b9bccc8"/>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1070</TotalTime>
  <Words>2136</Words>
  <Application>Microsoft Office PowerPoint</Application>
  <PresentationFormat>Widescreen</PresentationFormat>
  <Paragraphs>236</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Njau, Lewis M</cp:lastModifiedBy>
  <cp:revision>199</cp:revision>
  <dcterms:created xsi:type="dcterms:W3CDTF">2021-04-29T18:58:34Z</dcterms:created>
  <dcterms:modified xsi:type="dcterms:W3CDTF">2024-02-28T02:59:56Z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